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diagrams/layout2.xml" ContentType="application/vnd.openxmlformats-officedocument.drawingml.diagramLayout+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74"/>
  </p:notesMasterIdLst>
  <p:sldIdLst>
    <p:sldId id="284" r:id="rId2"/>
    <p:sldId id="285" r:id="rId3"/>
    <p:sldId id="286" r:id="rId4"/>
    <p:sldId id="287" r:id="rId5"/>
    <p:sldId id="256" r:id="rId6"/>
    <p:sldId id="257" r:id="rId7"/>
    <p:sldId id="260" r:id="rId8"/>
    <p:sldId id="263" r:id="rId9"/>
    <p:sldId id="261" r:id="rId10"/>
    <p:sldId id="262" r:id="rId11"/>
    <p:sldId id="289" r:id="rId12"/>
    <p:sldId id="266" r:id="rId13"/>
    <p:sldId id="341" r:id="rId14"/>
    <p:sldId id="291" r:id="rId15"/>
    <p:sldId id="292" r:id="rId16"/>
    <p:sldId id="293" r:id="rId17"/>
    <p:sldId id="294" r:id="rId18"/>
    <p:sldId id="295" r:id="rId19"/>
    <p:sldId id="258" r:id="rId20"/>
    <p:sldId id="300" r:id="rId21"/>
    <p:sldId id="301" r:id="rId22"/>
    <p:sldId id="349" r:id="rId23"/>
    <p:sldId id="304" r:id="rId24"/>
    <p:sldId id="305" r:id="rId25"/>
    <p:sldId id="306" r:id="rId26"/>
    <p:sldId id="303" r:id="rId27"/>
    <p:sldId id="307" r:id="rId28"/>
    <p:sldId id="309" r:id="rId29"/>
    <p:sldId id="310" r:id="rId30"/>
    <p:sldId id="311" r:id="rId31"/>
    <p:sldId id="312" r:id="rId32"/>
    <p:sldId id="313" r:id="rId33"/>
    <p:sldId id="314" r:id="rId34"/>
    <p:sldId id="342" r:id="rId35"/>
    <p:sldId id="259" r:id="rId36"/>
    <p:sldId id="297" r:id="rId37"/>
    <p:sldId id="298" r:id="rId38"/>
    <p:sldId id="315" r:id="rId39"/>
    <p:sldId id="317" r:id="rId40"/>
    <p:sldId id="318" r:id="rId41"/>
    <p:sldId id="319" r:id="rId42"/>
    <p:sldId id="316" r:id="rId43"/>
    <p:sldId id="320" r:id="rId44"/>
    <p:sldId id="321" r:id="rId45"/>
    <p:sldId id="322" r:id="rId46"/>
    <p:sldId id="323" r:id="rId47"/>
    <p:sldId id="343" r:id="rId48"/>
    <p:sldId id="344" r:id="rId49"/>
    <p:sldId id="350" r:id="rId50"/>
    <p:sldId id="351" r:id="rId51"/>
    <p:sldId id="296" r:id="rId52"/>
    <p:sldId id="324" r:id="rId53"/>
    <p:sldId id="325" r:id="rId54"/>
    <p:sldId id="345" r:id="rId55"/>
    <p:sldId id="346" r:id="rId56"/>
    <p:sldId id="326" r:id="rId57"/>
    <p:sldId id="327" r:id="rId58"/>
    <p:sldId id="347" r:id="rId59"/>
    <p:sldId id="348" r:id="rId60"/>
    <p:sldId id="328" r:id="rId61"/>
    <p:sldId id="329" r:id="rId62"/>
    <p:sldId id="330" r:id="rId63"/>
    <p:sldId id="331" r:id="rId64"/>
    <p:sldId id="333" r:id="rId65"/>
    <p:sldId id="332" r:id="rId66"/>
    <p:sldId id="337" r:id="rId67"/>
    <p:sldId id="335" r:id="rId68"/>
    <p:sldId id="334" r:id="rId69"/>
    <p:sldId id="338" r:id="rId70"/>
    <p:sldId id="336" r:id="rId71"/>
    <p:sldId id="340" r:id="rId72"/>
    <p:sldId id="339" r:id="rId7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reja KAHAL" initials="GK" lastIdx="1" clrIdx="0"/>
</p:cmAuthorLst>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74AEA364-9442-4914-9C04-92EEDE1EFEDF}">
  <a:tblStyle styleId="{74AEA364-9442-4914-9C04-92EEDE1EFED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62" autoAdjust="0"/>
    <p:restoredTop sz="94660"/>
  </p:normalViewPr>
  <p:slideViewPr>
    <p:cSldViewPr>
      <p:cViewPr>
        <p:scale>
          <a:sx n="90" d="100"/>
          <a:sy n="90" d="100"/>
        </p:scale>
        <p:origin x="-264" y="-108"/>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0-05T13:23:54.524" idx="1">
    <p:pos x="7680" y="184"/>
    <p:text/>
  </p:cm>
</p:cmLst>
</file>

<file path=ppt/diagrams/_rels/data1.xml.rels><?xml version="1.0" encoding="UTF-8" standalone="yes"?>
<Relationships xmlns="http://schemas.openxmlformats.org/package/2006/relationships"><Relationship Id="rId1" Type="http://schemas.openxmlformats.org/officeDocument/2006/relationships/image" Target="../media/image13.jpeg"/></Relationships>
</file>

<file path=ppt/diagrams/_rels/data2.xml.rels><?xml version="1.0" encoding="UTF-8" standalone="yes"?>
<Relationships xmlns="http://schemas.openxmlformats.org/package/2006/relationships"><Relationship Id="rId1"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AF1DBE-5E29-443A-88A9-FAF2AFAE864F}" type="doc">
      <dgm:prSet loTypeId="urn:microsoft.com/office/officeart/2005/8/layout/hierarchy3" loCatId="relationship" qsTypeId="urn:microsoft.com/office/officeart/2005/8/quickstyle/simple1" qsCatId="simple" csTypeId="urn:microsoft.com/office/officeart/2005/8/colors/accent6_5" csCatId="accent6" phldr="1"/>
      <dgm:spPr/>
      <dgm:t>
        <a:bodyPr/>
        <a:lstStyle/>
        <a:p>
          <a:endParaRPr lang="id-ID"/>
        </a:p>
      </dgm:t>
    </dgm:pt>
    <dgm:pt modelId="{5235B98D-626E-409A-A5C8-ABACC78D70EB}">
      <dgm:prSet phldrT="[Text]" custT="1"/>
      <dgm:spPr/>
      <dgm:t>
        <a:bodyPr/>
        <a:lstStyle/>
        <a:p>
          <a:r>
            <a:rPr lang="id-ID" sz="1600" b="1" dirty="0"/>
            <a:t>26 - 36 M</a:t>
          </a:r>
        </a:p>
        <a:p>
          <a:r>
            <a:rPr lang="id-ID" sz="1600" b="1" dirty="0"/>
            <a:t>Lokasi di Israel</a:t>
          </a:r>
        </a:p>
        <a:p>
          <a:r>
            <a:rPr lang="id-ID" sz="1600" b="1" dirty="0"/>
            <a:t>Abad ke 1</a:t>
          </a:r>
        </a:p>
        <a:p>
          <a:r>
            <a:rPr lang="id-ID" sz="1600" b="1" dirty="0"/>
            <a:t>Saksi Mata</a:t>
          </a:r>
        </a:p>
        <a:p>
          <a:r>
            <a:rPr lang="id-ID" sz="1600" b="1" dirty="0"/>
            <a:t>Sejarahwan Non Kristen &amp; Kristen</a:t>
          </a:r>
        </a:p>
        <a:p>
          <a:r>
            <a:rPr lang="id-ID" sz="1600" b="1" dirty="0"/>
            <a:t>Satu Pandangan</a:t>
          </a:r>
        </a:p>
      </dgm:t>
    </dgm:pt>
    <dgm:pt modelId="{20CF5CA4-6D4A-44FC-8C89-23D1FEC93166}" type="parTrans" cxnId="{5C310C2F-441B-4154-8890-BB4A927176A7}">
      <dgm:prSet/>
      <dgm:spPr/>
      <dgm:t>
        <a:bodyPr/>
        <a:lstStyle/>
        <a:p>
          <a:endParaRPr lang="id-ID" sz="1400"/>
        </a:p>
      </dgm:t>
    </dgm:pt>
    <dgm:pt modelId="{0F8EEF1F-2977-4C92-86AB-78CFEDDED914}" type="sibTrans" cxnId="{5C310C2F-441B-4154-8890-BB4A927176A7}">
      <dgm:prSet/>
      <dgm:spPr/>
      <dgm:t>
        <a:bodyPr/>
        <a:lstStyle/>
        <a:p>
          <a:endParaRPr lang="id-ID" sz="1400"/>
        </a:p>
      </dgm:t>
    </dgm:pt>
    <dgm:pt modelId="{C2BCB686-88E7-4BDE-8A36-3E2164E3F413}">
      <dgm:prSet phldrT="[Text]" custT="1"/>
      <dgm:spPr>
        <a:blipFill rotWithShape="0">
          <a:blip xmlns:r="http://schemas.openxmlformats.org/officeDocument/2006/relationships" r:embed="rId1"/>
          <a:tile tx="0" ty="0" sx="100000" sy="100000" flip="none" algn="tl"/>
        </a:blipFill>
      </dgm:spPr>
      <dgm:t>
        <a:bodyPr/>
        <a:lstStyle/>
        <a:p>
          <a:r>
            <a:rPr lang="id-ID" sz="1400" b="1" dirty="0"/>
            <a:t>Murid-murid Yesus memberitakan KEMATIAN &amp; KEBANGKITAN Yesus dengan penuh resiko bahkan sampai mati.</a:t>
          </a:r>
        </a:p>
        <a:p>
          <a:r>
            <a:rPr lang="id-ID" sz="1400" b="1" dirty="0"/>
            <a:t>Sakramen Perjamuan Kudus</a:t>
          </a:r>
        </a:p>
        <a:p>
          <a:r>
            <a:rPr lang="id-ID" sz="1400" b="1" dirty="0"/>
            <a:t>Salib jadi simbol Kristen</a:t>
          </a:r>
        </a:p>
      </dgm:t>
    </dgm:pt>
    <dgm:pt modelId="{3948CC32-8AD5-432A-9E3E-93510082D04E}" type="parTrans" cxnId="{65F6EE5E-C488-4D0C-902F-7627AACDEDF1}">
      <dgm:prSet/>
      <dgm:spPr/>
      <dgm:t>
        <a:bodyPr/>
        <a:lstStyle/>
        <a:p>
          <a:endParaRPr lang="id-ID" sz="1400"/>
        </a:p>
      </dgm:t>
    </dgm:pt>
    <dgm:pt modelId="{F4316116-6B51-4127-8BE9-B18874C4A0EB}" type="sibTrans" cxnId="{65F6EE5E-C488-4D0C-902F-7627AACDEDF1}">
      <dgm:prSet/>
      <dgm:spPr/>
      <dgm:t>
        <a:bodyPr/>
        <a:lstStyle/>
        <a:p>
          <a:endParaRPr lang="id-ID" sz="1400"/>
        </a:p>
      </dgm:t>
    </dgm:pt>
    <dgm:pt modelId="{6BCF5CB3-146D-466B-A220-6835C865E8F2}">
      <dgm:prSet phldrT="[Text]" custT="1"/>
      <dgm:spPr/>
      <dgm:t>
        <a:bodyPr/>
        <a:lstStyle/>
        <a:p>
          <a:r>
            <a:rPr lang="id-ID" sz="1600" b="1" dirty="0"/>
            <a:t>610 - 632 M</a:t>
          </a:r>
        </a:p>
        <a:p>
          <a:r>
            <a:rPr lang="id-ID" sz="1600" b="1" dirty="0"/>
            <a:t>Lokasi Arab</a:t>
          </a:r>
        </a:p>
        <a:p>
          <a:r>
            <a:rPr lang="id-ID" sz="1600" b="1" dirty="0"/>
            <a:t>Abad ke 7</a:t>
          </a:r>
        </a:p>
        <a:p>
          <a:r>
            <a:rPr lang="id-ID" sz="1600" b="1" dirty="0"/>
            <a:t>Bukan saksi mata</a:t>
          </a:r>
        </a:p>
        <a:p>
          <a:r>
            <a:rPr lang="id-ID" sz="1600" b="1" dirty="0"/>
            <a:t>Klaim Wahyu</a:t>
          </a:r>
        </a:p>
        <a:p>
          <a:r>
            <a:rPr lang="id-ID" sz="1600" b="1" dirty="0"/>
            <a:t>Banyak pandangan bermasalah</a:t>
          </a:r>
        </a:p>
      </dgm:t>
    </dgm:pt>
    <dgm:pt modelId="{8EFD04E8-0B61-4C42-B6E5-A735846488A7}" type="parTrans" cxnId="{24F5773B-E0D3-4858-8CAA-09466F38D35A}">
      <dgm:prSet/>
      <dgm:spPr/>
      <dgm:t>
        <a:bodyPr/>
        <a:lstStyle/>
        <a:p>
          <a:endParaRPr lang="id-ID" sz="1400"/>
        </a:p>
      </dgm:t>
    </dgm:pt>
    <dgm:pt modelId="{EE9F2F1C-9B6E-4780-92ED-DA67FC7A8B0D}" type="sibTrans" cxnId="{24F5773B-E0D3-4858-8CAA-09466F38D35A}">
      <dgm:prSet/>
      <dgm:spPr/>
      <dgm:t>
        <a:bodyPr/>
        <a:lstStyle/>
        <a:p>
          <a:endParaRPr lang="id-ID" sz="1400"/>
        </a:p>
      </dgm:t>
    </dgm:pt>
    <dgm:pt modelId="{982E841B-31BF-416D-8550-B9A3EA66C5D7}">
      <dgm:prSet phldrT="[Text]" custT="1"/>
      <dgm:spPr>
        <a:blipFill rotWithShape="0">
          <a:blip xmlns:r="http://schemas.openxmlformats.org/officeDocument/2006/relationships" r:embed="rId1"/>
          <a:tile tx="0" ty="0" sx="100000" sy="100000" flip="none" algn="tl"/>
        </a:blipFill>
      </dgm:spPr>
      <dgm:t>
        <a:bodyPr/>
        <a:lstStyle/>
        <a:p>
          <a:r>
            <a:rPr lang="id-ID" sz="1600" b="1" dirty="0"/>
            <a:t>Pertimbangan Pandangan Islam.</a:t>
          </a:r>
        </a:p>
        <a:p>
          <a:r>
            <a:rPr lang="id-ID" sz="1600" b="1" dirty="0"/>
            <a:t>Jarak geografis</a:t>
          </a:r>
        </a:p>
        <a:p>
          <a:r>
            <a:rPr lang="id-ID" sz="1600" b="1" dirty="0"/>
            <a:t>Jarak waktu</a:t>
          </a:r>
        </a:p>
        <a:p>
          <a:r>
            <a:rPr lang="id-ID" sz="1600" b="1" dirty="0"/>
            <a:t>Saksi mata</a:t>
          </a:r>
        </a:p>
        <a:p>
          <a:r>
            <a:rPr lang="id-ID" sz="1600" b="1" dirty="0"/>
            <a:t>Konsistensi internal</a:t>
          </a:r>
        </a:p>
        <a:p>
          <a:r>
            <a:rPr lang="id-ID" sz="1600" b="1" dirty="0"/>
            <a:t>Variasi pandangan</a:t>
          </a:r>
        </a:p>
        <a:p>
          <a:r>
            <a:rPr lang="id-ID" sz="1600" b="1" dirty="0"/>
            <a:t>Masalah dalam setiap pandangan</a:t>
          </a:r>
        </a:p>
      </dgm:t>
    </dgm:pt>
    <dgm:pt modelId="{A02CF9FC-EFCA-4B13-ADBD-D686D2DC5901}" type="parTrans" cxnId="{686ACE46-E99C-4DB2-8A1E-431B5F3DE2D0}">
      <dgm:prSet/>
      <dgm:spPr/>
      <dgm:t>
        <a:bodyPr/>
        <a:lstStyle/>
        <a:p>
          <a:endParaRPr lang="id-ID" sz="1400"/>
        </a:p>
      </dgm:t>
    </dgm:pt>
    <dgm:pt modelId="{5BC289EF-2BA5-4304-AD6C-659E22EC99CE}" type="sibTrans" cxnId="{686ACE46-E99C-4DB2-8A1E-431B5F3DE2D0}">
      <dgm:prSet/>
      <dgm:spPr/>
      <dgm:t>
        <a:bodyPr/>
        <a:lstStyle/>
        <a:p>
          <a:endParaRPr lang="id-ID" sz="1400"/>
        </a:p>
      </dgm:t>
    </dgm:pt>
    <dgm:pt modelId="{783BD5CD-B57A-443B-A26C-79DDE1B92230}" type="pres">
      <dgm:prSet presAssocID="{47AF1DBE-5E29-443A-88A9-FAF2AFAE864F}" presName="diagram" presStyleCnt="0">
        <dgm:presLayoutVars>
          <dgm:chPref val="1"/>
          <dgm:dir/>
          <dgm:animOne val="branch"/>
          <dgm:animLvl val="lvl"/>
          <dgm:resizeHandles/>
        </dgm:presLayoutVars>
      </dgm:prSet>
      <dgm:spPr/>
      <dgm:t>
        <a:bodyPr/>
        <a:lstStyle/>
        <a:p>
          <a:endParaRPr lang="id-ID"/>
        </a:p>
      </dgm:t>
    </dgm:pt>
    <dgm:pt modelId="{5464A3E3-34F2-48E8-9541-9125B5EB6563}" type="pres">
      <dgm:prSet presAssocID="{5235B98D-626E-409A-A5C8-ABACC78D70EB}" presName="root" presStyleCnt="0"/>
      <dgm:spPr/>
    </dgm:pt>
    <dgm:pt modelId="{35C61A47-9EA6-4678-B3F6-0243C7639D91}" type="pres">
      <dgm:prSet presAssocID="{5235B98D-626E-409A-A5C8-ABACC78D70EB}" presName="rootComposite" presStyleCnt="0"/>
      <dgm:spPr/>
    </dgm:pt>
    <dgm:pt modelId="{8C9E137B-C025-4A63-A401-B6D2D0DD2A6D}" type="pres">
      <dgm:prSet presAssocID="{5235B98D-626E-409A-A5C8-ABACC78D70EB}" presName="rootText" presStyleLbl="node1" presStyleIdx="0" presStyleCnt="2" custScaleX="139300" custScaleY="193041" custLinFactNeighborX="-22856"/>
      <dgm:spPr/>
      <dgm:t>
        <a:bodyPr/>
        <a:lstStyle/>
        <a:p>
          <a:endParaRPr lang="id-ID"/>
        </a:p>
      </dgm:t>
    </dgm:pt>
    <dgm:pt modelId="{954C347A-4AAB-402B-A61B-918CCA0BBB6C}" type="pres">
      <dgm:prSet presAssocID="{5235B98D-626E-409A-A5C8-ABACC78D70EB}" presName="rootConnector" presStyleLbl="node1" presStyleIdx="0" presStyleCnt="2"/>
      <dgm:spPr/>
      <dgm:t>
        <a:bodyPr/>
        <a:lstStyle/>
        <a:p>
          <a:endParaRPr lang="id-ID"/>
        </a:p>
      </dgm:t>
    </dgm:pt>
    <dgm:pt modelId="{315FE114-313C-4FD9-9D73-8BE2D517C90D}" type="pres">
      <dgm:prSet presAssocID="{5235B98D-626E-409A-A5C8-ABACC78D70EB}" presName="childShape" presStyleCnt="0"/>
      <dgm:spPr/>
    </dgm:pt>
    <dgm:pt modelId="{E9CA4DDA-7223-4206-8A4A-D19C407C79AC}" type="pres">
      <dgm:prSet presAssocID="{3948CC32-8AD5-432A-9E3E-93510082D04E}" presName="Name13" presStyleLbl="parChTrans1D2" presStyleIdx="0" presStyleCnt="2"/>
      <dgm:spPr/>
      <dgm:t>
        <a:bodyPr/>
        <a:lstStyle/>
        <a:p>
          <a:endParaRPr lang="id-ID"/>
        </a:p>
      </dgm:t>
    </dgm:pt>
    <dgm:pt modelId="{570F49DB-5ED1-4F4F-A854-8B9699A58A55}" type="pres">
      <dgm:prSet presAssocID="{C2BCB686-88E7-4BDE-8A36-3E2164E3F413}" presName="childText" presStyleLbl="bgAcc1" presStyleIdx="0" presStyleCnt="2" custScaleX="155691" custScaleY="136296" custLinFactNeighborX="-6235" custLinFactNeighborY="-16190">
        <dgm:presLayoutVars>
          <dgm:bulletEnabled val="1"/>
        </dgm:presLayoutVars>
      </dgm:prSet>
      <dgm:spPr/>
      <dgm:t>
        <a:bodyPr/>
        <a:lstStyle/>
        <a:p>
          <a:endParaRPr lang="id-ID"/>
        </a:p>
      </dgm:t>
    </dgm:pt>
    <dgm:pt modelId="{EFE040FE-3C18-4EB1-A41F-341013F26F28}" type="pres">
      <dgm:prSet presAssocID="{6BCF5CB3-146D-466B-A220-6835C865E8F2}" presName="root" presStyleCnt="0"/>
      <dgm:spPr/>
    </dgm:pt>
    <dgm:pt modelId="{0F18762B-4AE6-4732-B270-81E936CE4F17}" type="pres">
      <dgm:prSet presAssocID="{6BCF5CB3-146D-466B-A220-6835C865E8F2}" presName="rootComposite" presStyleCnt="0"/>
      <dgm:spPr/>
    </dgm:pt>
    <dgm:pt modelId="{F401F6AF-7EDF-4917-A6A5-4DF5FC77E780}" type="pres">
      <dgm:prSet presAssocID="{6BCF5CB3-146D-466B-A220-6835C865E8F2}" presName="rootText" presStyleLbl="node1" presStyleIdx="1" presStyleCnt="2" custScaleX="142255" custScaleY="153381" custLinFactNeighborX="-4929" custLinFactNeighborY="-32"/>
      <dgm:spPr/>
      <dgm:t>
        <a:bodyPr/>
        <a:lstStyle/>
        <a:p>
          <a:endParaRPr lang="id-ID"/>
        </a:p>
      </dgm:t>
    </dgm:pt>
    <dgm:pt modelId="{7657B752-76FA-41AE-8E63-D0896329C4FE}" type="pres">
      <dgm:prSet presAssocID="{6BCF5CB3-146D-466B-A220-6835C865E8F2}" presName="rootConnector" presStyleLbl="node1" presStyleIdx="1" presStyleCnt="2"/>
      <dgm:spPr/>
      <dgm:t>
        <a:bodyPr/>
        <a:lstStyle/>
        <a:p>
          <a:endParaRPr lang="id-ID"/>
        </a:p>
      </dgm:t>
    </dgm:pt>
    <dgm:pt modelId="{1471CFAB-C166-4EF9-AE50-AC804F9DF335}" type="pres">
      <dgm:prSet presAssocID="{6BCF5CB3-146D-466B-A220-6835C865E8F2}" presName="childShape" presStyleCnt="0"/>
      <dgm:spPr/>
    </dgm:pt>
    <dgm:pt modelId="{C2173F3E-0329-4A04-A544-8E73544637A0}" type="pres">
      <dgm:prSet presAssocID="{A02CF9FC-EFCA-4B13-ADBD-D686D2DC5901}" presName="Name13" presStyleLbl="parChTrans1D2" presStyleIdx="1" presStyleCnt="2"/>
      <dgm:spPr/>
      <dgm:t>
        <a:bodyPr/>
        <a:lstStyle/>
        <a:p>
          <a:endParaRPr lang="id-ID"/>
        </a:p>
      </dgm:t>
    </dgm:pt>
    <dgm:pt modelId="{F6881A51-29EB-4837-9230-89B81C53554C}" type="pres">
      <dgm:prSet presAssocID="{982E841B-31BF-416D-8550-B9A3EA66C5D7}" presName="childText" presStyleLbl="bgAcc1" presStyleIdx="1" presStyleCnt="2" custScaleX="196527" custScaleY="204195" custLinFactNeighborX="1306" custLinFactNeighborY="7584">
        <dgm:presLayoutVars>
          <dgm:bulletEnabled val="1"/>
        </dgm:presLayoutVars>
      </dgm:prSet>
      <dgm:spPr/>
      <dgm:t>
        <a:bodyPr/>
        <a:lstStyle/>
        <a:p>
          <a:endParaRPr lang="id-ID"/>
        </a:p>
      </dgm:t>
    </dgm:pt>
  </dgm:ptLst>
  <dgm:cxnLst>
    <dgm:cxn modelId="{24F5773B-E0D3-4858-8CAA-09466F38D35A}" srcId="{47AF1DBE-5E29-443A-88A9-FAF2AFAE864F}" destId="{6BCF5CB3-146D-466B-A220-6835C865E8F2}" srcOrd="1" destOrd="0" parTransId="{8EFD04E8-0B61-4C42-B6E5-A735846488A7}" sibTransId="{EE9F2F1C-9B6E-4780-92ED-DA67FC7A8B0D}"/>
    <dgm:cxn modelId="{686ACE46-E99C-4DB2-8A1E-431B5F3DE2D0}" srcId="{6BCF5CB3-146D-466B-A220-6835C865E8F2}" destId="{982E841B-31BF-416D-8550-B9A3EA66C5D7}" srcOrd="0" destOrd="0" parTransId="{A02CF9FC-EFCA-4B13-ADBD-D686D2DC5901}" sibTransId="{5BC289EF-2BA5-4304-AD6C-659E22EC99CE}"/>
    <dgm:cxn modelId="{E34FCCFA-FF2A-4B84-ABBB-499803BDF396}" type="presOf" srcId="{5235B98D-626E-409A-A5C8-ABACC78D70EB}" destId="{954C347A-4AAB-402B-A61B-918CCA0BBB6C}" srcOrd="1" destOrd="0" presId="urn:microsoft.com/office/officeart/2005/8/layout/hierarchy3"/>
    <dgm:cxn modelId="{2A6CBD0E-7E81-4629-9DB3-89853054BDB0}" type="presOf" srcId="{6BCF5CB3-146D-466B-A220-6835C865E8F2}" destId="{F401F6AF-7EDF-4917-A6A5-4DF5FC77E780}" srcOrd="0" destOrd="0" presId="urn:microsoft.com/office/officeart/2005/8/layout/hierarchy3"/>
    <dgm:cxn modelId="{6F4AECF3-4B91-457F-889C-BE759F4590A9}" type="presOf" srcId="{C2BCB686-88E7-4BDE-8A36-3E2164E3F413}" destId="{570F49DB-5ED1-4F4F-A854-8B9699A58A55}" srcOrd="0" destOrd="0" presId="urn:microsoft.com/office/officeart/2005/8/layout/hierarchy3"/>
    <dgm:cxn modelId="{083939D8-E9DB-49AD-A8F2-A1D9B6470889}" type="presOf" srcId="{5235B98D-626E-409A-A5C8-ABACC78D70EB}" destId="{8C9E137B-C025-4A63-A401-B6D2D0DD2A6D}" srcOrd="0" destOrd="0" presId="urn:microsoft.com/office/officeart/2005/8/layout/hierarchy3"/>
    <dgm:cxn modelId="{5C310C2F-441B-4154-8890-BB4A927176A7}" srcId="{47AF1DBE-5E29-443A-88A9-FAF2AFAE864F}" destId="{5235B98D-626E-409A-A5C8-ABACC78D70EB}" srcOrd="0" destOrd="0" parTransId="{20CF5CA4-6D4A-44FC-8C89-23D1FEC93166}" sibTransId="{0F8EEF1F-2977-4C92-86AB-78CFEDDED914}"/>
    <dgm:cxn modelId="{0B0B1090-72DB-4FB5-857A-AC298CE312D6}" type="presOf" srcId="{A02CF9FC-EFCA-4B13-ADBD-D686D2DC5901}" destId="{C2173F3E-0329-4A04-A544-8E73544637A0}" srcOrd="0" destOrd="0" presId="urn:microsoft.com/office/officeart/2005/8/layout/hierarchy3"/>
    <dgm:cxn modelId="{6CD24B50-82F8-4E17-B1C7-12B4E4AA0364}" type="presOf" srcId="{3948CC32-8AD5-432A-9E3E-93510082D04E}" destId="{E9CA4DDA-7223-4206-8A4A-D19C407C79AC}" srcOrd="0" destOrd="0" presId="urn:microsoft.com/office/officeart/2005/8/layout/hierarchy3"/>
    <dgm:cxn modelId="{42356578-DCAC-442B-B33D-D8FC47097F6E}" type="presOf" srcId="{6BCF5CB3-146D-466B-A220-6835C865E8F2}" destId="{7657B752-76FA-41AE-8E63-D0896329C4FE}" srcOrd="1" destOrd="0" presId="urn:microsoft.com/office/officeart/2005/8/layout/hierarchy3"/>
    <dgm:cxn modelId="{65F6EE5E-C488-4D0C-902F-7627AACDEDF1}" srcId="{5235B98D-626E-409A-A5C8-ABACC78D70EB}" destId="{C2BCB686-88E7-4BDE-8A36-3E2164E3F413}" srcOrd="0" destOrd="0" parTransId="{3948CC32-8AD5-432A-9E3E-93510082D04E}" sibTransId="{F4316116-6B51-4127-8BE9-B18874C4A0EB}"/>
    <dgm:cxn modelId="{6F49A6CC-B034-4631-9273-4B2E72F56109}" type="presOf" srcId="{47AF1DBE-5E29-443A-88A9-FAF2AFAE864F}" destId="{783BD5CD-B57A-443B-A26C-79DDE1B92230}" srcOrd="0" destOrd="0" presId="urn:microsoft.com/office/officeart/2005/8/layout/hierarchy3"/>
    <dgm:cxn modelId="{DD244A9D-E6E3-412A-B07D-9B404090BAE9}" type="presOf" srcId="{982E841B-31BF-416D-8550-B9A3EA66C5D7}" destId="{F6881A51-29EB-4837-9230-89B81C53554C}" srcOrd="0" destOrd="0" presId="urn:microsoft.com/office/officeart/2005/8/layout/hierarchy3"/>
    <dgm:cxn modelId="{70494030-B1D9-4838-98C2-D8B6C44158A8}" type="presParOf" srcId="{783BD5CD-B57A-443B-A26C-79DDE1B92230}" destId="{5464A3E3-34F2-48E8-9541-9125B5EB6563}" srcOrd="0" destOrd="0" presId="urn:microsoft.com/office/officeart/2005/8/layout/hierarchy3"/>
    <dgm:cxn modelId="{6F3FADF6-808A-4192-A65D-C4C4E9F8669F}" type="presParOf" srcId="{5464A3E3-34F2-48E8-9541-9125B5EB6563}" destId="{35C61A47-9EA6-4678-B3F6-0243C7639D91}" srcOrd="0" destOrd="0" presId="urn:microsoft.com/office/officeart/2005/8/layout/hierarchy3"/>
    <dgm:cxn modelId="{80CDDB4A-EBF5-402D-B526-CAD1CF285B97}" type="presParOf" srcId="{35C61A47-9EA6-4678-B3F6-0243C7639D91}" destId="{8C9E137B-C025-4A63-A401-B6D2D0DD2A6D}" srcOrd="0" destOrd="0" presId="urn:microsoft.com/office/officeart/2005/8/layout/hierarchy3"/>
    <dgm:cxn modelId="{EBF271DE-C2C5-4F04-81E7-4811FCA83DA6}" type="presParOf" srcId="{35C61A47-9EA6-4678-B3F6-0243C7639D91}" destId="{954C347A-4AAB-402B-A61B-918CCA0BBB6C}" srcOrd="1" destOrd="0" presId="urn:microsoft.com/office/officeart/2005/8/layout/hierarchy3"/>
    <dgm:cxn modelId="{825066FD-EEF7-4FD8-9DE5-7228ACB6F43F}" type="presParOf" srcId="{5464A3E3-34F2-48E8-9541-9125B5EB6563}" destId="{315FE114-313C-4FD9-9D73-8BE2D517C90D}" srcOrd="1" destOrd="0" presId="urn:microsoft.com/office/officeart/2005/8/layout/hierarchy3"/>
    <dgm:cxn modelId="{B8AFB942-3655-46ED-A0BF-726D97DDCA59}" type="presParOf" srcId="{315FE114-313C-4FD9-9D73-8BE2D517C90D}" destId="{E9CA4DDA-7223-4206-8A4A-D19C407C79AC}" srcOrd="0" destOrd="0" presId="urn:microsoft.com/office/officeart/2005/8/layout/hierarchy3"/>
    <dgm:cxn modelId="{57FC2641-209A-4EDA-82B1-A5BB4541F6CA}" type="presParOf" srcId="{315FE114-313C-4FD9-9D73-8BE2D517C90D}" destId="{570F49DB-5ED1-4F4F-A854-8B9699A58A55}" srcOrd="1" destOrd="0" presId="urn:microsoft.com/office/officeart/2005/8/layout/hierarchy3"/>
    <dgm:cxn modelId="{C476369E-42A4-428B-A767-5F3FBC7E10AA}" type="presParOf" srcId="{783BD5CD-B57A-443B-A26C-79DDE1B92230}" destId="{EFE040FE-3C18-4EB1-A41F-341013F26F28}" srcOrd="1" destOrd="0" presId="urn:microsoft.com/office/officeart/2005/8/layout/hierarchy3"/>
    <dgm:cxn modelId="{97E5C811-F312-4C4B-8EAD-8014C60182DE}" type="presParOf" srcId="{EFE040FE-3C18-4EB1-A41F-341013F26F28}" destId="{0F18762B-4AE6-4732-B270-81E936CE4F17}" srcOrd="0" destOrd="0" presId="urn:microsoft.com/office/officeart/2005/8/layout/hierarchy3"/>
    <dgm:cxn modelId="{BD19E86D-98DC-4990-A51E-E627F75E6E73}" type="presParOf" srcId="{0F18762B-4AE6-4732-B270-81E936CE4F17}" destId="{F401F6AF-7EDF-4917-A6A5-4DF5FC77E780}" srcOrd="0" destOrd="0" presId="urn:microsoft.com/office/officeart/2005/8/layout/hierarchy3"/>
    <dgm:cxn modelId="{CE2926CE-02E4-4CCF-A8AE-FCDE796CD547}" type="presParOf" srcId="{0F18762B-4AE6-4732-B270-81E936CE4F17}" destId="{7657B752-76FA-41AE-8E63-D0896329C4FE}" srcOrd="1" destOrd="0" presId="urn:microsoft.com/office/officeart/2005/8/layout/hierarchy3"/>
    <dgm:cxn modelId="{7B8B3224-A18F-4229-8A2C-D3775D2DDEC0}" type="presParOf" srcId="{EFE040FE-3C18-4EB1-A41F-341013F26F28}" destId="{1471CFAB-C166-4EF9-AE50-AC804F9DF335}" srcOrd="1" destOrd="0" presId="urn:microsoft.com/office/officeart/2005/8/layout/hierarchy3"/>
    <dgm:cxn modelId="{F0C6308C-5847-49E3-AA2E-B46B8D53E946}" type="presParOf" srcId="{1471CFAB-C166-4EF9-AE50-AC804F9DF335}" destId="{C2173F3E-0329-4A04-A544-8E73544637A0}" srcOrd="0" destOrd="0" presId="urn:microsoft.com/office/officeart/2005/8/layout/hierarchy3"/>
    <dgm:cxn modelId="{01EA19F7-266B-46F3-ACDC-97FD8D7E5C5E}" type="presParOf" srcId="{1471CFAB-C166-4EF9-AE50-AC804F9DF335}" destId="{F6881A51-29EB-4837-9230-89B81C53554C}" srcOrd="1" destOrd="0" presId="urn:microsoft.com/office/officeart/2005/8/layout/hierarchy3"/>
  </dgm:cxnLst>
  <dgm:bg/>
  <dgm:whole/>
</dgm:dataModel>
</file>

<file path=ppt/diagrams/data2.xml><?xml version="1.0" encoding="utf-8"?>
<dgm:dataModel xmlns:dgm="http://schemas.openxmlformats.org/drawingml/2006/diagram" xmlns:a="http://schemas.openxmlformats.org/drawingml/2006/main">
  <dgm:ptLst>
    <dgm:pt modelId="{47AF1DBE-5E29-443A-88A9-FAF2AFAE864F}" type="doc">
      <dgm:prSet loTypeId="urn:microsoft.com/office/officeart/2005/8/layout/hierarchy3" loCatId="relationship" qsTypeId="urn:microsoft.com/office/officeart/2005/8/quickstyle/simple1" qsCatId="simple" csTypeId="urn:microsoft.com/office/officeart/2005/8/colors/accent6_5" csCatId="accent6" phldr="1"/>
      <dgm:spPr/>
      <dgm:t>
        <a:bodyPr/>
        <a:lstStyle/>
        <a:p>
          <a:endParaRPr lang="id-ID"/>
        </a:p>
      </dgm:t>
    </dgm:pt>
    <dgm:pt modelId="{5235B98D-626E-409A-A5C8-ABACC78D70EB}">
      <dgm:prSet phldrT="[Text]" custT="1"/>
      <dgm:spPr/>
      <dgm:t>
        <a:bodyPr/>
        <a:lstStyle/>
        <a:p>
          <a:r>
            <a:rPr lang="id-ID" sz="1600" b="1" dirty="0"/>
            <a:t>26 - 36 M</a:t>
          </a:r>
        </a:p>
        <a:p>
          <a:r>
            <a:rPr lang="id-ID" sz="1600" b="1" dirty="0"/>
            <a:t>Lokasi di Israel</a:t>
          </a:r>
        </a:p>
        <a:p>
          <a:r>
            <a:rPr lang="id-ID" sz="1600" b="1" dirty="0"/>
            <a:t>Abad ke 1</a:t>
          </a:r>
        </a:p>
        <a:p>
          <a:r>
            <a:rPr lang="id-ID" sz="1600" b="1" dirty="0"/>
            <a:t>Saksi Mata</a:t>
          </a:r>
        </a:p>
        <a:p>
          <a:r>
            <a:rPr lang="id-ID" sz="1600" b="1" dirty="0"/>
            <a:t>Sejarahwan Non Kristen &amp; Kristen</a:t>
          </a:r>
        </a:p>
        <a:p>
          <a:r>
            <a:rPr lang="id-ID" sz="1600" b="1" dirty="0"/>
            <a:t>Satu Pandangan</a:t>
          </a:r>
        </a:p>
      </dgm:t>
    </dgm:pt>
    <dgm:pt modelId="{20CF5CA4-6D4A-44FC-8C89-23D1FEC93166}" type="parTrans" cxnId="{5C310C2F-441B-4154-8890-BB4A927176A7}">
      <dgm:prSet/>
      <dgm:spPr/>
      <dgm:t>
        <a:bodyPr/>
        <a:lstStyle/>
        <a:p>
          <a:endParaRPr lang="id-ID" sz="1400"/>
        </a:p>
      </dgm:t>
    </dgm:pt>
    <dgm:pt modelId="{0F8EEF1F-2977-4C92-86AB-78CFEDDED914}" type="sibTrans" cxnId="{5C310C2F-441B-4154-8890-BB4A927176A7}">
      <dgm:prSet/>
      <dgm:spPr/>
      <dgm:t>
        <a:bodyPr/>
        <a:lstStyle/>
        <a:p>
          <a:endParaRPr lang="id-ID" sz="1400"/>
        </a:p>
      </dgm:t>
    </dgm:pt>
    <dgm:pt modelId="{C2BCB686-88E7-4BDE-8A36-3E2164E3F413}">
      <dgm:prSet phldrT="[Text]" custT="1"/>
      <dgm:spPr>
        <a:blipFill rotWithShape="0">
          <a:blip xmlns:r="http://schemas.openxmlformats.org/officeDocument/2006/relationships" r:embed="rId1"/>
          <a:tile tx="0" ty="0" sx="100000" sy="100000" flip="none" algn="tl"/>
        </a:blipFill>
      </dgm:spPr>
      <dgm:t>
        <a:bodyPr/>
        <a:lstStyle/>
        <a:p>
          <a:r>
            <a:rPr lang="id-ID" sz="1400" b="1" dirty="0"/>
            <a:t>Murid-murid Yesus memberitakan KEMATIAN &amp; KEBANGKITAN Yesus dengan penuh resiko bahkan sampai mati.</a:t>
          </a:r>
        </a:p>
        <a:p>
          <a:r>
            <a:rPr lang="id-ID" sz="1400" b="1" dirty="0"/>
            <a:t>Sakramen Perjamuan Kudus</a:t>
          </a:r>
        </a:p>
        <a:p>
          <a:r>
            <a:rPr lang="id-ID" sz="1400" b="1" dirty="0"/>
            <a:t>Salib jadi simbol Kristen</a:t>
          </a:r>
        </a:p>
      </dgm:t>
    </dgm:pt>
    <dgm:pt modelId="{3948CC32-8AD5-432A-9E3E-93510082D04E}" type="parTrans" cxnId="{65F6EE5E-C488-4D0C-902F-7627AACDEDF1}">
      <dgm:prSet/>
      <dgm:spPr/>
      <dgm:t>
        <a:bodyPr/>
        <a:lstStyle/>
        <a:p>
          <a:endParaRPr lang="id-ID" sz="1400"/>
        </a:p>
      </dgm:t>
    </dgm:pt>
    <dgm:pt modelId="{F4316116-6B51-4127-8BE9-B18874C4A0EB}" type="sibTrans" cxnId="{65F6EE5E-C488-4D0C-902F-7627AACDEDF1}">
      <dgm:prSet/>
      <dgm:spPr/>
      <dgm:t>
        <a:bodyPr/>
        <a:lstStyle/>
        <a:p>
          <a:endParaRPr lang="id-ID" sz="1400"/>
        </a:p>
      </dgm:t>
    </dgm:pt>
    <dgm:pt modelId="{6BCF5CB3-146D-466B-A220-6835C865E8F2}">
      <dgm:prSet phldrT="[Text]" custT="1"/>
      <dgm:spPr/>
      <dgm:t>
        <a:bodyPr/>
        <a:lstStyle/>
        <a:p>
          <a:r>
            <a:rPr lang="id-ID" sz="1600" b="1" dirty="0"/>
            <a:t>610 - 632 M</a:t>
          </a:r>
        </a:p>
        <a:p>
          <a:r>
            <a:rPr lang="id-ID" sz="1600" b="1" dirty="0"/>
            <a:t>Lokasi Arab</a:t>
          </a:r>
        </a:p>
        <a:p>
          <a:r>
            <a:rPr lang="id-ID" sz="1600" b="1" dirty="0"/>
            <a:t>Abad ke 7</a:t>
          </a:r>
        </a:p>
        <a:p>
          <a:r>
            <a:rPr lang="id-ID" sz="1600" b="1" dirty="0"/>
            <a:t>Bukan saksi mata</a:t>
          </a:r>
        </a:p>
        <a:p>
          <a:r>
            <a:rPr lang="id-ID" sz="1600" b="1" dirty="0"/>
            <a:t>Klaim Wahyu</a:t>
          </a:r>
        </a:p>
        <a:p>
          <a:r>
            <a:rPr lang="id-ID" sz="1600" b="1" dirty="0"/>
            <a:t>Banyak pandangan bermasalah</a:t>
          </a:r>
        </a:p>
      </dgm:t>
    </dgm:pt>
    <dgm:pt modelId="{8EFD04E8-0B61-4C42-B6E5-A735846488A7}" type="parTrans" cxnId="{24F5773B-E0D3-4858-8CAA-09466F38D35A}">
      <dgm:prSet/>
      <dgm:spPr/>
      <dgm:t>
        <a:bodyPr/>
        <a:lstStyle/>
        <a:p>
          <a:endParaRPr lang="id-ID" sz="1400"/>
        </a:p>
      </dgm:t>
    </dgm:pt>
    <dgm:pt modelId="{EE9F2F1C-9B6E-4780-92ED-DA67FC7A8B0D}" type="sibTrans" cxnId="{24F5773B-E0D3-4858-8CAA-09466F38D35A}">
      <dgm:prSet/>
      <dgm:spPr/>
      <dgm:t>
        <a:bodyPr/>
        <a:lstStyle/>
        <a:p>
          <a:endParaRPr lang="id-ID" sz="1400"/>
        </a:p>
      </dgm:t>
    </dgm:pt>
    <dgm:pt modelId="{982E841B-31BF-416D-8550-B9A3EA66C5D7}">
      <dgm:prSet phldrT="[Text]" custT="1"/>
      <dgm:spPr>
        <a:blipFill rotWithShape="0">
          <a:blip xmlns:r="http://schemas.openxmlformats.org/officeDocument/2006/relationships" r:embed="rId1"/>
          <a:tile tx="0" ty="0" sx="100000" sy="100000" flip="none" algn="tl"/>
        </a:blipFill>
      </dgm:spPr>
      <dgm:t>
        <a:bodyPr/>
        <a:lstStyle/>
        <a:p>
          <a:r>
            <a:rPr lang="id-ID" sz="1600" b="1" dirty="0"/>
            <a:t>Pertimbangan Pandangan Islam.</a:t>
          </a:r>
        </a:p>
        <a:p>
          <a:r>
            <a:rPr lang="id-ID" sz="1600" b="1" dirty="0"/>
            <a:t>Jarak geografis</a:t>
          </a:r>
        </a:p>
        <a:p>
          <a:r>
            <a:rPr lang="id-ID" sz="1600" b="1" dirty="0"/>
            <a:t>Jarak waktu</a:t>
          </a:r>
        </a:p>
        <a:p>
          <a:r>
            <a:rPr lang="id-ID" sz="1600" b="1" dirty="0"/>
            <a:t>Saksi mata</a:t>
          </a:r>
        </a:p>
        <a:p>
          <a:r>
            <a:rPr lang="id-ID" sz="1600" b="1" dirty="0"/>
            <a:t>Konsistensi internal</a:t>
          </a:r>
        </a:p>
        <a:p>
          <a:r>
            <a:rPr lang="id-ID" sz="1600" b="1" dirty="0"/>
            <a:t>Variasi pandangan</a:t>
          </a:r>
        </a:p>
        <a:p>
          <a:r>
            <a:rPr lang="id-ID" sz="1600" b="1" dirty="0"/>
            <a:t>Masalah dalam setiap pandangan</a:t>
          </a:r>
        </a:p>
      </dgm:t>
    </dgm:pt>
    <dgm:pt modelId="{A02CF9FC-EFCA-4B13-ADBD-D686D2DC5901}" type="parTrans" cxnId="{686ACE46-E99C-4DB2-8A1E-431B5F3DE2D0}">
      <dgm:prSet/>
      <dgm:spPr/>
      <dgm:t>
        <a:bodyPr/>
        <a:lstStyle/>
        <a:p>
          <a:endParaRPr lang="id-ID" sz="1400"/>
        </a:p>
      </dgm:t>
    </dgm:pt>
    <dgm:pt modelId="{5BC289EF-2BA5-4304-AD6C-659E22EC99CE}" type="sibTrans" cxnId="{686ACE46-E99C-4DB2-8A1E-431B5F3DE2D0}">
      <dgm:prSet/>
      <dgm:spPr/>
      <dgm:t>
        <a:bodyPr/>
        <a:lstStyle/>
        <a:p>
          <a:endParaRPr lang="id-ID" sz="1400"/>
        </a:p>
      </dgm:t>
    </dgm:pt>
    <dgm:pt modelId="{783BD5CD-B57A-443B-A26C-79DDE1B92230}" type="pres">
      <dgm:prSet presAssocID="{47AF1DBE-5E29-443A-88A9-FAF2AFAE864F}" presName="diagram" presStyleCnt="0">
        <dgm:presLayoutVars>
          <dgm:chPref val="1"/>
          <dgm:dir/>
          <dgm:animOne val="branch"/>
          <dgm:animLvl val="lvl"/>
          <dgm:resizeHandles/>
        </dgm:presLayoutVars>
      </dgm:prSet>
      <dgm:spPr/>
      <dgm:t>
        <a:bodyPr/>
        <a:lstStyle/>
        <a:p>
          <a:endParaRPr lang="id-ID"/>
        </a:p>
      </dgm:t>
    </dgm:pt>
    <dgm:pt modelId="{5464A3E3-34F2-48E8-9541-9125B5EB6563}" type="pres">
      <dgm:prSet presAssocID="{5235B98D-626E-409A-A5C8-ABACC78D70EB}" presName="root" presStyleCnt="0"/>
      <dgm:spPr/>
    </dgm:pt>
    <dgm:pt modelId="{35C61A47-9EA6-4678-B3F6-0243C7639D91}" type="pres">
      <dgm:prSet presAssocID="{5235B98D-626E-409A-A5C8-ABACC78D70EB}" presName="rootComposite" presStyleCnt="0"/>
      <dgm:spPr/>
    </dgm:pt>
    <dgm:pt modelId="{8C9E137B-C025-4A63-A401-B6D2D0DD2A6D}" type="pres">
      <dgm:prSet presAssocID="{5235B98D-626E-409A-A5C8-ABACC78D70EB}" presName="rootText" presStyleLbl="node1" presStyleIdx="0" presStyleCnt="2" custScaleX="139300" custScaleY="193041" custLinFactNeighborX="-22856"/>
      <dgm:spPr/>
      <dgm:t>
        <a:bodyPr/>
        <a:lstStyle/>
        <a:p>
          <a:endParaRPr lang="id-ID"/>
        </a:p>
      </dgm:t>
    </dgm:pt>
    <dgm:pt modelId="{954C347A-4AAB-402B-A61B-918CCA0BBB6C}" type="pres">
      <dgm:prSet presAssocID="{5235B98D-626E-409A-A5C8-ABACC78D70EB}" presName="rootConnector" presStyleLbl="node1" presStyleIdx="0" presStyleCnt="2"/>
      <dgm:spPr/>
      <dgm:t>
        <a:bodyPr/>
        <a:lstStyle/>
        <a:p>
          <a:endParaRPr lang="id-ID"/>
        </a:p>
      </dgm:t>
    </dgm:pt>
    <dgm:pt modelId="{315FE114-313C-4FD9-9D73-8BE2D517C90D}" type="pres">
      <dgm:prSet presAssocID="{5235B98D-626E-409A-A5C8-ABACC78D70EB}" presName="childShape" presStyleCnt="0"/>
      <dgm:spPr/>
    </dgm:pt>
    <dgm:pt modelId="{E9CA4DDA-7223-4206-8A4A-D19C407C79AC}" type="pres">
      <dgm:prSet presAssocID="{3948CC32-8AD5-432A-9E3E-93510082D04E}" presName="Name13" presStyleLbl="parChTrans1D2" presStyleIdx="0" presStyleCnt="2"/>
      <dgm:spPr/>
      <dgm:t>
        <a:bodyPr/>
        <a:lstStyle/>
        <a:p>
          <a:endParaRPr lang="id-ID"/>
        </a:p>
      </dgm:t>
    </dgm:pt>
    <dgm:pt modelId="{570F49DB-5ED1-4F4F-A854-8B9699A58A55}" type="pres">
      <dgm:prSet presAssocID="{C2BCB686-88E7-4BDE-8A36-3E2164E3F413}" presName="childText" presStyleLbl="bgAcc1" presStyleIdx="0" presStyleCnt="2" custScaleX="155691" custScaleY="136296" custLinFactNeighborX="-6235" custLinFactNeighborY="-16190">
        <dgm:presLayoutVars>
          <dgm:bulletEnabled val="1"/>
        </dgm:presLayoutVars>
      </dgm:prSet>
      <dgm:spPr/>
      <dgm:t>
        <a:bodyPr/>
        <a:lstStyle/>
        <a:p>
          <a:endParaRPr lang="id-ID"/>
        </a:p>
      </dgm:t>
    </dgm:pt>
    <dgm:pt modelId="{EFE040FE-3C18-4EB1-A41F-341013F26F28}" type="pres">
      <dgm:prSet presAssocID="{6BCF5CB3-146D-466B-A220-6835C865E8F2}" presName="root" presStyleCnt="0"/>
      <dgm:spPr/>
    </dgm:pt>
    <dgm:pt modelId="{0F18762B-4AE6-4732-B270-81E936CE4F17}" type="pres">
      <dgm:prSet presAssocID="{6BCF5CB3-146D-466B-A220-6835C865E8F2}" presName="rootComposite" presStyleCnt="0"/>
      <dgm:spPr/>
    </dgm:pt>
    <dgm:pt modelId="{F401F6AF-7EDF-4917-A6A5-4DF5FC77E780}" type="pres">
      <dgm:prSet presAssocID="{6BCF5CB3-146D-466B-A220-6835C865E8F2}" presName="rootText" presStyleLbl="node1" presStyleIdx="1" presStyleCnt="2" custScaleX="142255" custScaleY="153381" custLinFactNeighborX="-4929" custLinFactNeighborY="-32"/>
      <dgm:spPr/>
      <dgm:t>
        <a:bodyPr/>
        <a:lstStyle/>
        <a:p>
          <a:endParaRPr lang="id-ID"/>
        </a:p>
      </dgm:t>
    </dgm:pt>
    <dgm:pt modelId="{7657B752-76FA-41AE-8E63-D0896329C4FE}" type="pres">
      <dgm:prSet presAssocID="{6BCF5CB3-146D-466B-A220-6835C865E8F2}" presName="rootConnector" presStyleLbl="node1" presStyleIdx="1" presStyleCnt="2"/>
      <dgm:spPr/>
      <dgm:t>
        <a:bodyPr/>
        <a:lstStyle/>
        <a:p>
          <a:endParaRPr lang="id-ID"/>
        </a:p>
      </dgm:t>
    </dgm:pt>
    <dgm:pt modelId="{1471CFAB-C166-4EF9-AE50-AC804F9DF335}" type="pres">
      <dgm:prSet presAssocID="{6BCF5CB3-146D-466B-A220-6835C865E8F2}" presName="childShape" presStyleCnt="0"/>
      <dgm:spPr/>
    </dgm:pt>
    <dgm:pt modelId="{C2173F3E-0329-4A04-A544-8E73544637A0}" type="pres">
      <dgm:prSet presAssocID="{A02CF9FC-EFCA-4B13-ADBD-D686D2DC5901}" presName="Name13" presStyleLbl="parChTrans1D2" presStyleIdx="1" presStyleCnt="2"/>
      <dgm:spPr/>
      <dgm:t>
        <a:bodyPr/>
        <a:lstStyle/>
        <a:p>
          <a:endParaRPr lang="id-ID"/>
        </a:p>
      </dgm:t>
    </dgm:pt>
    <dgm:pt modelId="{F6881A51-29EB-4837-9230-89B81C53554C}" type="pres">
      <dgm:prSet presAssocID="{982E841B-31BF-416D-8550-B9A3EA66C5D7}" presName="childText" presStyleLbl="bgAcc1" presStyleIdx="1" presStyleCnt="2" custScaleX="196527" custScaleY="204195" custLinFactNeighborX="1306" custLinFactNeighborY="7584">
        <dgm:presLayoutVars>
          <dgm:bulletEnabled val="1"/>
        </dgm:presLayoutVars>
      </dgm:prSet>
      <dgm:spPr/>
      <dgm:t>
        <a:bodyPr/>
        <a:lstStyle/>
        <a:p>
          <a:endParaRPr lang="id-ID"/>
        </a:p>
      </dgm:t>
    </dgm:pt>
  </dgm:ptLst>
  <dgm:cxnLst>
    <dgm:cxn modelId="{2F8E86E3-4919-40F0-867C-59E40A2B5650}" type="presOf" srcId="{982E841B-31BF-416D-8550-B9A3EA66C5D7}" destId="{F6881A51-29EB-4837-9230-89B81C53554C}" srcOrd="0" destOrd="0" presId="urn:microsoft.com/office/officeart/2005/8/layout/hierarchy3"/>
    <dgm:cxn modelId="{1C49B3C1-E3D0-42CF-93F4-50A1FA61FD4E}" type="presOf" srcId="{C2BCB686-88E7-4BDE-8A36-3E2164E3F413}" destId="{570F49DB-5ED1-4F4F-A854-8B9699A58A55}" srcOrd="0" destOrd="0" presId="urn:microsoft.com/office/officeart/2005/8/layout/hierarchy3"/>
    <dgm:cxn modelId="{24F5773B-E0D3-4858-8CAA-09466F38D35A}" srcId="{47AF1DBE-5E29-443A-88A9-FAF2AFAE864F}" destId="{6BCF5CB3-146D-466B-A220-6835C865E8F2}" srcOrd="1" destOrd="0" parTransId="{8EFD04E8-0B61-4C42-B6E5-A735846488A7}" sibTransId="{EE9F2F1C-9B6E-4780-92ED-DA67FC7A8B0D}"/>
    <dgm:cxn modelId="{D203F4E0-098E-4BD1-A9D7-5E3E0CB64AAA}" type="presOf" srcId="{3948CC32-8AD5-432A-9E3E-93510082D04E}" destId="{E9CA4DDA-7223-4206-8A4A-D19C407C79AC}" srcOrd="0" destOrd="0" presId="urn:microsoft.com/office/officeart/2005/8/layout/hierarchy3"/>
    <dgm:cxn modelId="{8C6576BA-9F5D-4746-BC1B-8DBD1B9D8F43}" type="presOf" srcId="{47AF1DBE-5E29-443A-88A9-FAF2AFAE864F}" destId="{783BD5CD-B57A-443B-A26C-79DDE1B92230}" srcOrd="0" destOrd="0" presId="urn:microsoft.com/office/officeart/2005/8/layout/hierarchy3"/>
    <dgm:cxn modelId="{3F39C5AC-C553-4199-A35F-79E5DCA38A74}" type="presOf" srcId="{A02CF9FC-EFCA-4B13-ADBD-D686D2DC5901}" destId="{C2173F3E-0329-4A04-A544-8E73544637A0}" srcOrd="0" destOrd="0" presId="urn:microsoft.com/office/officeart/2005/8/layout/hierarchy3"/>
    <dgm:cxn modelId="{686ACE46-E99C-4DB2-8A1E-431B5F3DE2D0}" srcId="{6BCF5CB3-146D-466B-A220-6835C865E8F2}" destId="{982E841B-31BF-416D-8550-B9A3EA66C5D7}" srcOrd="0" destOrd="0" parTransId="{A02CF9FC-EFCA-4B13-ADBD-D686D2DC5901}" sibTransId="{5BC289EF-2BA5-4304-AD6C-659E22EC99CE}"/>
    <dgm:cxn modelId="{D61E4062-544D-4094-9BF3-2529018E7973}" type="presOf" srcId="{5235B98D-626E-409A-A5C8-ABACC78D70EB}" destId="{954C347A-4AAB-402B-A61B-918CCA0BBB6C}" srcOrd="1" destOrd="0" presId="urn:microsoft.com/office/officeart/2005/8/layout/hierarchy3"/>
    <dgm:cxn modelId="{CD99AFC1-4611-4F9F-B205-3A3F33797E53}" type="presOf" srcId="{6BCF5CB3-146D-466B-A220-6835C865E8F2}" destId="{F401F6AF-7EDF-4917-A6A5-4DF5FC77E780}" srcOrd="0" destOrd="0" presId="urn:microsoft.com/office/officeart/2005/8/layout/hierarchy3"/>
    <dgm:cxn modelId="{EB1513D4-696B-4E53-844F-45BB3546C538}" type="presOf" srcId="{5235B98D-626E-409A-A5C8-ABACC78D70EB}" destId="{8C9E137B-C025-4A63-A401-B6D2D0DD2A6D}" srcOrd="0" destOrd="0" presId="urn:microsoft.com/office/officeart/2005/8/layout/hierarchy3"/>
    <dgm:cxn modelId="{5C310C2F-441B-4154-8890-BB4A927176A7}" srcId="{47AF1DBE-5E29-443A-88A9-FAF2AFAE864F}" destId="{5235B98D-626E-409A-A5C8-ABACC78D70EB}" srcOrd="0" destOrd="0" parTransId="{20CF5CA4-6D4A-44FC-8C89-23D1FEC93166}" sibTransId="{0F8EEF1F-2977-4C92-86AB-78CFEDDED914}"/>
    <dgm:cxn modelId="{65F6EE5E-C488-4D0C-902F-7627AACDEDF1}" srcId="{5235B98D-626E-409A-A5C8-ABACC78D70EB}" destId="{C2BCB686-88E7-4BDE-8A36-3E2164E3F413}" srcOrd="0" destOrd="0" parTransId="{3948CC32-8AD5-432A-9E3E-93510082D04E}" sibTransId="{F4316116-6B51-4127-8BE9-B18874C4A0EB}"/>
    <dgm:cxn modelId="{096B40BC-3217-45C1-831B-4EDD1B88445C}" type="presOf" srcId="{6BCF5CB3-146D-466B-A220-6835C865E8F2}" destId="{7657B752-76FA-41AE-8E63-D0896329C4FE}" srcOrd="1" destOrd="0" presId="urn:microsoft.com/office/officeart/2005/8/layout/hierarchy3"/>
    <dgm:cxn modelId="{86F47B0F-C6E4-4314-9DC5-8582CA9E89D7}" type="presParOf" srcId="{783BD5CD-B57A-443B-A26C-79DDE1B92230}" destId="{5464A3E3-34F2-48E8-9541-9125B5EB6563}" srcOrd="0" destOrd="0" presId="urn:microsoft.com/office/officeart/2005/8/layout/hierarchy3"/>
    <dgm:cxn modelId="{1910B2CE-3246-4BC7-9934-02DC4EF34F99}" type="presParOf" srcId="{5464A3E3-34F2-48E8-9541-9125B5EB6563}" destId="{35C61A47-9EA6-4678-B3F6-0243C7639D91}" srcOrd="0" destOrd="0" presId="urn:microsoft.com/office/officeart/2005/8/layout/hierarchy3"/>
    <dgm:cxn modelId="{66ED7E69-3C0D-4061-8C6C-2A706F575D41}" type="presParOf" srcId="{35C61A47-9EA6-4678-B3F6-0243C7639D91}" destId="{8C9E137B-C025-4A63-A401-B6D2D0DD2A6D}" srcOrd="0" destOrd="0" presId="urn:microsoft.com/office/officeart/2005/8/layout/hierarchy3"/>
    <dgm:cxn modelId="{312F9B22-9F1D-4DDC-92B4-6F60B23EAF65}" type="presParOf" srcId="{35C61A47-9EA6-4678-B3F6-0243C7639D91}" destId="{954C347A-4AAB-402B-A61B-918CCA0BBB6C}" srcOrd="1" destOrd="0" presId="urn:microsoft.com/office/officeart/2005/8/layout/hierarchy3"/>
    <dgm:cxn modelId="{8EC40A4C-E958-462A-A909-E363356A25DE}" type="presParOf" srcId="{5464A3E3-34F2-48E8-9541-9125B5EB6563}" destId="{315FE114-313C-4FD9-9D73-8BE2D517C90D}" srcOrd="1" destOrd="0" presId="urn:microsoft.com/office/officeart/2005/8/layout/hierarchy3"/>
    <dgm:cxn modelId="{5294393E-D54B-41F2-B2F3-41270ECB7579}" type="presParOf" srcId="{315FE114-313C-4FD9-9D73-8BE2D517C90D}" destId="{E9CA4DDA-7223-4206-8A4A-D19C407C79AC}" srcOrd="0" destOrd="0" presId="urn:microsoft.com/office/officeart/2005/8/layout/hierarchy3"/>
    <dgm:cxn modelId="{8E10D327-9907-4391-99FD-77C273DCDB23}" type="presParOf" srcId="{315FE114-313C-4FD9-9D73-8BE2D517C90D}" destId="{570F49DB-5ED1-4F4F-A854-8B9699A58A55}" srcOrd="1" destOrd="0" presId="urn:microsoft.com/office/officeart/2005/8/layout/hierarchy3"/>
    <dgm:cxn modelId="{3479AD3E-0B18-48C4-80C7-0C17FCD31495}" type="presParOf" srcId="{783BD5CD-B57A-443B-A26C-79DDE1B92230}" destId="{EFE040FE-3C18-4EB1-A41F-341013F26F28}" srcOrd="1" destOrd="0" presId="urn:microsoft.com/office/officeart/2005/8/layout/hierarchy3"/>
    <dgm:cxn modelId="{83E12114-26EE-41AA-B065-660A12DE826F}" type="presParOf" srcId="{EFE040FE-3C18-4EB1-A41F-341013F26F28}" destId="{0F18762B-4AE6-4732-B270-81E936CE4F17}" srcOrd="0" destOrd="0" presId="urn:microsoft.com/office/officeart/2005/8/layout/hierarchy3"/>
    <dgm:cxn modelId="{E506F080-86F3-4D7C-AC38-D1787176FF00}" type="presParOf" srcId="{0F18762B-4AE6-4732-B270-81E936CE4F17}" destId="{F401F6AF-7EDF-4917-A6A5-4DF5FC77E780}" srcOrd="0" destOrd="0" presId="urn:microsoft.com/office/officeart/2005/8/layout/hierarchy3"/>
    <dgm:cxn modelId="{35991F27-3C0E-4C58-BC15-E06D7FF8FE76}" type="presParOf" srcId="{0F18762B-4AE6-4732-B270-81E936CE4F17}" destId="{7657B752-76FA-41AE-8E63-D0896329C4FE}" srcOrd="1" destOrd="0" presId="urn:microsoft.com/office/officeart/2005/8/layout/hierarchy3"/>
    <dgm:cxn modelId="{F89002F4-B9FA-47BD-822F-61887B4F244A}" type="presParOf" srcId="{EFE040FE-3C18-4EB1-A41F-341013F26F28}" destId="{1471CFAB-C166-4EF9-AE50-AC804F9DF335}" srcOrd="1" destOrd="0" presId="urn:microsoft.com/office/officeart/2005/8/layout/hierarchy3"/>
    <dgm:cxn modelId="{36C4EEB0-5DC4-425C-B201-3704DF5099DC}" type="presParOf" srcId="{1471CFAB-C166-4EF9-AE50-AC804F9DF335}" destId="{C2173F3E-0329-4A04-A544-8E73544637A0}" srcOrd="0" destOrd="0" presId="urn:microsoft.com/office/officeart/2005/8/layout/hierarchy3"/>
    <dgm:cxn modelId="{477BB871-FA51-4C89-8CCE-3EECCCB20110}" type="presParOf" srcId="{1471CFAB-C166-4EF9-AE50-AC804F9DF335}" destId="{F6881A51-29EB-4837-9230-89B81C53554C}" srcOrd="1" destOrd="0" presId="urn:microsoft.com/office/officeart/2005/8/layout/hierarchy3"/>
  </dgm:cxnLst>
  <dgm:bg/>
  <dgm:whole/>
</dgm:dataModel>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685800" y="2391862"/>
            <a:ext cx="4126800" cy="1159875"/>
          </a:xfrm>
          <a:prstGeom prst="rect">
            <a:avLst/>
          </a:prstGeom>
        </p:spPr>
        <p:txBody>
          <a:bodyPr spcFirstLastPara="1" wrap="square" lIns="91425" tIns="91425" rIns="91425" bIns="91425" anchor="b" anchorCtr="0"/>
          <a:lstStyle>
            <a:lvl1pPr lvl="0">
              <a:spcBef>
                <a:spcPts val="0"/>
              </a:spcBef>
              <a:spcAft>
                <a:spcPts val="0"/>
              </a:spcAft>
              <a:buClr>
                <a:srgbClr val="FFFFFF"/>
              </a:buClr>
              <a:buSzPts val="4800"/>
              <a:buFont typeface="Playfair Display"/>
              <a:buNone/>
              <a:defRPr sz="4800" b="1">
                <a:solidFill>
                  <a:srgbClr val="FFFFFF"/>
                </a:solidFill>
                <a:latin typeface="Playfair Display"/>
                <a:ea typeface="Playfair Display"/>
                <a:cs typeface="Playfair Display"/>
                <a:sym typeface="Playfair Display"/>
              </a:defRPr>
            </a:lvl1pPr>
            <a:lvl2pPr lvl="1">
              <a:spcBef>
                <a:spcPts val="0"/>
              </a:spcBef>
              <a:spcAft>
                <a:spcPts val="0"/>
              </a:spcAft>
              <a:buClr>
                <a:srgbClr val="FFFFFF"/>
              </a:buClr>
              <a:buSzPts val="6000"/>
              <a:buFont typeface="Playfair Display"/>
              <a:buNone/>
              <a:defRPr sz="6000">
                <a:solidFill>
                  <a:srgbClr val="FFFFFF"/>
                </a:solidFill>
                <a:latin typeface="Playfair Display"/>
                <a:ea typeface="Playfair Display"/>
                <a:cs typeface="Playfair Display"/>
                <a:sym typeface="Playfair Display"/>
              </a:defRPr>
            </a:lvl2pPr>
            <a:lvl3pPr lvl="2">
              <a:spcBef>
                <a:spcPts val="0"/>
              </a:spcBef>
              <a:spcAft>
                <a:spcPts val="0"/>
              </a:spcAft>
              <a:buClr>
                <a:srgbClr val="FFFFFF"/>
              </a:buClr>
              <a:buSzPts val="6000"/>
              <a:buFont typeface="Playfair Display"/>
              <a:buNone/>
              <a:defRPr sz="6000">
                <a:solidFill>
                  <a:srgbClr val="FFFFFF"/>
                </a:solidFill>
                <a:latin typeface="Playfair Display"/>
                <a:ea typeface="Playfair Display"/>
                <a:cs typeface="Playfair Display"/>
                <a:sym typeface="Playfair Display"/>
              </a:defRPr>
            </a:lvl3pPr>
            <a:lvl4pPr lvl="3">
              <a:spcBef>
                <a:spcPts val="0"/>
              </a:spcBef>
              <a:spcAft>
                <a:spcPts val="0"/>
              </a:spcAft>
              <a:buClr>
                <a:srgbClr val="FFFFFF"/>
              </a:buClr>
              <a:buSzPts val="6000"/>
              <a:buFont typeface="Playfair Display"/>
              <a:buNone/>
              <a:defRPr sz="6000">
                <a:solidFill>
                  <a:srgbClr val="FFFFFF"/>
                </a:solidFill>
                <a:latin typeface="Playfair Display"/>
                <a:ea typeface="Playfair Display"/>
                <a:cs typeface="Playfair Display"/>
                <a:sym typeface="Playfair Display"/>
              </a:defRPr>
            </a:lvl4pPr>
            <a:lvl5pPr lvl="4">
              <a:spcBef>
                <a:spcPts val="0"/>
              </a:spcBef>
              <a:spcAft>
                <a:spcPts val="0"/>
              </a:spcAft>
              <a:buClr>
                <a:srgbClr val="FFFFFF"/>
              </a:buClr>
              <a:buSzPts val="6000"/>
              <a:buFont typeface="Playfair Display"/>
              <a:buNone/>
              <a:defRPr sz="6000">
                <a:solidFill>
                  <a:srgbClr val="FFFFFF"/>
                </a:solidFill>
                <a:latin typeface="Playfair Display"/>
                <a:ea typeface="Playfair Display"/>
                <a:cs typeface="Playfair Display"/>
                <a:sym typeface="Playfair Display"/>
              </a:defRPr>
            </a:lvl5pPr>
            <a:lvl6pPr lvl="5">
              <a:spcBef>
                <a:spcPts val="0"/>
              </a:spcBef>
              <a:spcAft>
                <a:spcPts val="0"/>
              </a:spcAft>
              <a:buClr>
                <a:srgbClr val="FFFFFF"/>
              </a:buClr>
              <a:buSzPts val="6000"/>
              <a:buFont typeface="Playfair Display"/>
              <a:buNone/>
              <a:defRPr sz="6000">
                <a:solidFill>
                  <a:srgbClr val="FFFFFF"/>
                </a:solidFill>
                <a:latin typeface="Playfair Display"/>
                <a:ea typeface="Playfair Display"/>
                <a:cs typeface="Playfair Display"/>
                <a:sym typeface="Playfair Display"/>
              </a:defRPr>
            </a:lvl6pPr>
            <a:lvl7pPr lvl="6">
              <a:spcBef>
                <a:spcPts val="0"/>
              </a:spcBef>
              <a:spcAft>
                <a:spcPts val="0"/>
              </a:spcAft>
              <a:buClr>
                <a:srgbClr val="FFFFFF"/>
              </a:buClr>
              <a:buSzPts val="6000"/>
              <a:buFont typeface="Playfair Display"/>
              <a:buNone/>
              <a:defRPr sz="6000">
                <a:solidFill>
                  <a:srgbClr val="FFFFFF"/>
                </a:solidFill>
                <a:latin typeface="Playfair Display"/>
                <a:ea typeface="Playfair Display"/>
                <a:cs typeface="Playfair Display"/>
                <a:sym typeface="Playfair Display"/>
              </a:defRPr>
            </a:lvl7pPr>
            <a:lvl8pPr lvl="7">
              <a:spcBef>
                <a:spcPts val="0"/>
              </a:spcBef>
              <a:spcAft>
                <a:spcPts val="0"/>
              </a:spcAft>
              <a:buClr>
                <a:srgbClr val="FFFFFF"/>
              </a:buClr>
              <a:buSzPts val="6000"/>
              <a:buFont typeface="Playfair Display"/>
              <a:buNone/>
              <a:defRPr sz="6000">
                <a:solidFill>
                  <a:srgbClr val="FFFFFF"/>
                </a:solidFill>
                <a:latin typeface="Playfair Display"/>
                <a:ea typeface="Playfair Display"/>
                <a:cs typeface="Playfair Display"/>
                <a:sym typeface="Playfair Display"/>
              </a:defRPr>
            </a:lvl8pPr>
            <a:lvl9pPr lvl="8">
              <a:spcBef>
                <a:spcPts val="0"/>
              </a:spcBef>
              <a:spcAft>
                <a:spcPts val="0"/>
              </a:spcAft>
              <a:buClr>
                <a:srgbClr val="FFFFFF"/>
              </a:buClr>
              <a:buSzPts val="6000"/>
              <a:buFont typeface="Playfair Display"/>
              <a:buNone/>
              <a:defRPr sz="6000">
                <a:solidFill>
                  <a:srgbClr val="FFFFFF"/>
                </a:solidFill>
                <a:latin typeface="Playfair Display"/>
                <a:ea typeface="Playfair Display"/>
                <a:cs typeface="Playfair Display"/>
                <a:sym typeface="Playfair Display"/>
              </a:defRPr>
            </a:lvl9pPr>
          </a:lstStyle>
          <a:p>
            <a:endParaRPr/>
          </a:p>
        </p:txBody>
      </p:sp>
      <p:sp>
        <p:nvSpPr>
          <p:cNvPr id="11" name="Shape 11"/>
          <p:cNvSpPr/>
          <p:nvPr/>
        </p:nvSpPr>
        <p:spPr>
          <a:xfrm>
            <a:off x="25" y="3912619"/>
            <a:ext cx="9144000" cy="1230975"/>
          </a:xfrm>
          <a:prstGeom prst="rect">
            <a:avLst/>
          </a:prstGeom>
          <a:solidFill>
            <a:srgbClr val="FFD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cxnSp>
        <p:nvCxnSpPr>
          <p:cNvPr id="4" name="Straight Connector 3">
            <a:extLst>
              <a:ext uri="{FF2B5EF4-FFF2-40B4-BE49-F238E27FC236}"/>
            </a:extLst>
          </p:cNvPr>
          <p:cNvCxnSpPr/>
          <p:nvPr/>
        </p:nvCxnSpPr>
        <p:spPr>
          <a:xfrm>
            <a:off x="1443038" y="1385888"/>
            <a:ext cx="657225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extLst>
          </p:cNvPr>
          <p:cNvSpPr>
            <a:spLocks noGrp="1"/>
          </p:cNvSpPr>
          <p:nvPr>
            <p:ph type="dt" sz="half" idx="10"/>
          </p:nvPr>
        </p:nvSpPr>
        <p:spPr>
          <a:xfrm>
            <a:off x="5646738" y="247651"/>
            <a:ext cx="2368550" cy="232172"/>
          </a:xfrm>
          <a:prstGeom prst="rect">
            <a:avLst/>
          </a:prstGeom>
        </p:spPr>
        <p:txBody>
          <a:bodyPr/>
          <a:lstStyle>
            <a:lvl1pPr>
              <a:defRPr/>
            </a:lvl1pPr>
          </a:lstStyle>
          <a:p>
            <a:pPr>
              <a:defRPr/>
            </a:pPr>
            <a:fld id="{A37CB428-3BE4-4781-B329-9D5EA96178C9}" type="datetimeFigureOut">
              <a:rPr lang="id-ID"/>
              <a:pPr>
                <a:defRPr/>
              </a:pPr>
              <a:t>14/11/2019</a:t>
            </a:fld>
            <a:endParaRPr lang="id-ID"/>
          </a:p>
        </p:txBody>
      </p:sp>
      <p:sp>
        <p:nvSpPr>
          <p:cNvPr id="6" name="Footer Placeholder 4">
            <a:extLst>
              <a:ext uri="{FF2B5EF4-FFF2-40B4-BE49-F238E27FC236}"/>
            </a:extLst>
          </p:cNvPr>
          <p:cNvSpPr>
            <a:spLocks noGrp="1"/>
          </p:cNvSpPr>
          <p:nvPr>
            <p:ph type="ftr" sz="quarter" idx="11"/>
          </p:nvPr>
        </p:nvSpPr>
        <p:spPr>
          <a:xfrm>
            <a:off x="1443039" y="246460"/>
            <a:ext cx="4033837" cy="232172"/>
          </a:xfrm>
          <a:prstGeom prst="rect">
            <a:avLst/>
          </a:prstGeom>
        </p:spPr>
        <p:txBody>
          <a:bodyPr/>
          <a:lstStyle>
            <a:lvl1pPr>
              <a:defRPr/>
            </a:lvl1pPr>
          </a:lstStyle>
          <a:p>
            <a:pPr>
              <a:defRPr/>
            </a:pPr>
            <a:endParaRPr lang="id-ID"/>
          </a:p>
        </p:txBody>
      </p:sp>
      <p:sp>
        <p:nvSpPr>
          <p:cNvPr id="7" name="Slide Number Placeholder 5">
            <a:extLst>
              <a:ext uri="{FF2B5EF4-FFF2-40B4-BE49-F238E27FC236}"/>
            </a:extLst>
          </p:cNvPr>
          <p:cNvSpPr>
            <a:spLocks noGrp="1"/>
          </p:cNvSpPr>
          <p:nvPr>
            <p:ph type="sldNum" sz="quarter" idx="12"/>
          </p:nvPr>
        </p:nvSpPr>
        <p:spPr/>
        <p:txBody>
          <a:bodyPr/>
          <a:lstStyle>
            <a:lvl1pPr>
              <a:defRPr smtClean="0"/>
            </a:lvl1pPr>
          </a:lstStyle>
          <a:p>
            <a:pPr>
              <a:defRPr/>
            </a:pPr>
            <a:fld id="{0F1DAB77-E19B-4BE1-AD25-EC93A44CDFB9}" type="slidenum">
              <a:rPr lang="id-ID"/>
              <a:pPr>
                <a:defRPr/>
              </a:pPr>
              <a:t>‹#›</a:t>
            </a:fld>
            <a:endParaRPr lang="id-I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Shape 13"/>
          <p:cNvSpPr txBox="1">
            <a:spLocks noGrp="1"/>
          </p:cNvSpPr>
          <p:nvPr>
            <p:ph type="subTitle" idx="1"/>
          </p:nvPr>
        </p:nvSpPr>
        <p:spPr>
          <a:xfrm>
            <a:off x="685800" y="3811613"/>
            <a:ext cx="4126800" cy="784800"/>
          </a:xfrm>
          <a:prstGeom prst="rect">
            <a:avLst/>
          </a:prstGeom>
        </p:spPr>
        <p:txBody>
          <a:bodyPr spcFirstLastPara="1" wrap="square" lIns="91425" tIns="91425" rIns="91425" bIns="91425" anchor="t" anchorCtr="0"/>
          <a:lstStyle>
            <a:lvl1pPr lvl="0" rtl="0">
              <a:spcBef>
                <a:spcPts val="0"/>
              </a:spcBef>
              <a:spcAft>
                <a:spcPts val="0"/>
              </a:spcAft>
              <a:buClr>
                <a:srgbClr val="FFD900"/>
              </a:buClr>
              <a:buSzPts val="2400"/>
              <a:buFont typeface="Playfair Display"/>
              <a:buNone/>
              <a:defRPr sz="2400" i="1">
                <a:solidFill>
                  <a:srgbClr val="FFD900"/>
                </a:solidFill>
                <a:latin typeface="Playfair Display"/>
                <a:ea typeface="Playfair Display"/>
                <a:cs typeface="Playfair Display"/>
                <a:sym typeface="Playfair Display"/>
              </a:defRPr>
            </a:lvl1pPr>
            <a:lvl2pPr lvl="1" rtl="0">
              <a:spcBef>
                <a:spcPts val="0"/>
              </a:spcBef>
              <a:spcAft>
                <a:spcPts val="0"/>
              </a:spcAft>
              <a:buClr>
                <a:srgbClr val="FFD900"/>
              </a:buClr>
              <a:buSzPts val="2400"/>
              <a:buFont typeface="Playfair Display"/>
              <a:buNone/>
              <a:defRPr i="1">
                <a:solidFill>
                  <a:srgbClr val="FFD900"/>
                </a:solidFill>
                <a:latin typeface="Playfair Display"/>
                <a:ea typeface="Playfair Display"/>
                <a:cs typeface="Playfair Display"/>
                <a:sym typeface="Playfair Display"/>
              </a:defRPr>
            </a:lvl2pPr>
            <a:lvl3pPr lvl="2" rtl="0">
              <a:spcBef>
                <a:spcPts val="0"/>
              </a:spcBef>
              <a:spcAft>
                <a:spcPts val="0"/>
              </a:spcAft>
              <a:buClr>
                <a:srgbClr val="FFD900"/>
              </a:buClr>
              <a:buSzPts val="2400"/>
              <a:buFont typeface="Playfair Display"/>
              <a:buNone/>
              <a:defRPr i="1">
                <a:solidFill>
                  <a:srgbClr val="FFD900"/>
                </a:solidFill>
                <a:latin typeface="Playfair Display"/>
                <a:ea typeface="Playfair Display"/>
                <a:cs typeface="Playfair Display"/>
                <a:sym typeface="Playfair Display"/>
              </a:defRPr>
            </a:lvl3pPr>
            <a:lvl4pPr lvl="3" rtl="0">
              <a:spcBef>
                <a:spcPts val="0"/>
              </a:spcBef>
              <a:spcAft>
                <a:spcPts val="0"/>
              </a:spcAft>
              <a:buClr>
                <a:srgbClr val="FFD900"/>
              </a:buClr>
              <a:buSzPts val="2400"/>
              <a:buFont typeface="Playfair Display"/>
              <a:buNone/>
              <a:defRPr sz="2400" i="1">
                <a:solidFill>
                  <a:srgbClr val="FFD900"/>
                </a:solidFill>
                <a:latin typeface="Playfair Display"/>
                <a:ea typeface="Playfair Display"/>
                <a:cs typeface="Playfair Display"/>
                <a:sym typeface="Playfair Display"/>
              </a:defRPr>
            </a:lvl4pPr>
            <a:lvl5pPr lvl="4" rtl="0">
              <a:spcBef>
                <a:spcPts val="0"/>
              </a:spcBef>
              <a:spcAft>
                <a:spcPts val="0"/>
              </a:spcAft>
              <a:buClr>
                <a:srgbClr val="FFD900"/>
              </a:buClr>
              <a:buSzPts val="2400"/>
              <a:buFont typeface="Playfair Display"/>
              <a:buNone/>
              <a:defRPr sz="2400" i="1">
                <a:solidFill>
                  <a:srgbClr val="FFD900"/>
                </a:solidFill>
                <a:latin typeface="Playfair Display"/>
                <a:ea typeface="Playfair Display"/>
                <a:cs typeface="Playfair Display"/>
                <a:sym typeface="Playfair Display"/>
              </a:defRPr>
            </a:lvl5pPr>
            <a:lvl6pPr lvl="5" rtl="0">
              <a:spcBef>
                <a:spcPts val="0"/>
              </a:spcBef>
              <a:spcAft>
                <a:spcPts val="0"/>
              </a:spcAft>
              <a:buClr>
                <a:srgbClr val="FFD900"/>
              </a:buClr>
              <a:buSzPts val="2400"/>
              <a:buFont typeface="Playfair Display"/>
              <a:buNone/>
              <a:defRPr sz="2400" i="1">
                <a:solidFill>
                  <a:srgbClr val="FFD900"/>
                </a:solidFill>
                <a:latin typeface="Playfair Display"/>
                <a:ea typeface="Playfair Display"/>
                <a:cs typeface="Playfair Display"/>
                <a:sym typeface="Playfair Display"/>
              </a:defRPr>
            </a:lvl6pPr>
            <a:lvl7pPr lvl="6" rtl="0">
              <a:spcBef>
                <a:spcPts val="0"/>
              </a:spcBef>
              <a:spcAft>
                <a:spcPts val="0"/>
              </a:spcAft>
              <a:buClr>
                <a:srgbClr val="FFD900"/>
              </a:buClr>
              <a:buSzPts val="2400"/>
              <a:buFont typeface="Playfair Display"/>
              <a:buNone/>
              <a:defRPr sz="2400" i="1">
                <a:solidFill>
                  <a:srgbClr val="FFD900"/>
                </a:solidFill>
                <a:latin typeface="Playfair Display"/>
                <a:ea typeface="Playfair Display"/>
                <a:cs typeface="Playfair Display"/>
                <a:sym typeface="Playfair Display"/>
              </a:defRPr>
            </a:lvl7pPr>
            <a:lvl8pPr lvl="7" rtl="0">
              <a:spcBef>
                <a:spcPts val="0"/>
              </a:spcBef>
              <a:spcAft>
                <a:spcPts val="0"/>
              </a:spcAft>
              <a:buClr>
                <a:srgbClr val="FFD900"/>
              </a:buClr>
              <a:buSzPts val="2400"/>
              <a:buFont typeface="Playfair Display"/>
              <a:buNone/>
              <a:defRPr sz="2400" i="1">
                <a:solidFill>
                  <a:srgbClr val="FFD900"/>
                </a:solidFill>
                <a:latin typeface="Playfair Display"/>
                <a:ea typeface="Playfair Display"/>
                <a:cs typeface="Playfair Display"/>
                <a:sym typeface="Playfair Display"/>
              </a:defRPr>
            </a:lvl8pPr>
            <a:lvl9pPr lvl="8" rtl="0">
              <a:spcBef>
                <a:spcPts val="0"/>
              </a:spcBef>
              <a:spcAft>
                <a:spcPts val="0"/>
              </a:spcAft>
              <a:buClr>
                <a:srgbClr val="FFD900"/>
              </a:buClr>
              <a:buSzPts val="2400"/>
              <a:buFont typeface="Playfair Display"/>
              <a:buNone/>
              <a:defRPr sz="2400" i="1">
                <a:solidFill>
                  <a:srgbClr val="FFD900"/>
                </a:solidFill>
                <a:latin typeface="Playfair Display"/>
                <a:ea typeface="Playfair Display"/>
                <a:cs typeface="Playfair Display"/>
                <a:sym typeface="Playfair Display"/>
              </a:defRPr>
            </a:lvl9pPr>
          </a:lstStyle>
          <a:p>
            <a:endParaRPr/>
          </a:p>
        </p:txBody>
      </p:sp>
      <p:sp>
        <p:nvSpPr>
          <p:cNvPr id="14" name="Shape 14"/>
          <p:cNvSpPr txBox="1">
            <a:spLocks noGrp="1"/>
          </p:cNvSpPr>
          <p:nvPr>
            <p:ph type="ctrTitle"/>
          </p:nvPr>
        </p:nvSpPr>
        <p:spPr>
          <a:xfrm>
            <a:off x="685800" y="2334713"/>
            <a:ext cx="4126800" cy="1159875"/>
          </a:xfrm>
          <a:prstGeom prst="rect">
            <a:avLst/>
          </a:prstGeom>
        </p:spPr>
        <p:txBody>
          <a:bodyPr spcFirstLastPara="1" wrap="square" lIns="91425" tIns="91425" rIns="91425" bIns="91425" anchor="b" anchorCtr="0"/>
          <a:lstStyle>
            <a:lvl1pPr lvl="0" rtl="0">
              <a:spcBef>
                <a:spcPts val="0"/>
              </a:spcBef>
              <a:spcAft>
                <a:spcPts val="0"/>
              </a:spcAft>
              <a:buClr>
                <a:srgbClr val="FFFFFF"/>
              </a:buClr>
              <a:buSzPts val="4800"/>
              <a:buFont typeface="Playfair Display"/>
              <a:buNone/>
              <a:defRPr sz="4800">
                <a:solidFill>
                  <a:srgbClr val="FFFFFF"/>
                </a:solidFill>
                <a:latin typeface="Playfair Display"/>
                <a:ea typeface="Playfair Display"/>
                <a:cs typeface="Playfair Display"/>
                <a:sym typeface="Playfair Display"/>
              </a:defRPr>
            </a:lvl1pPr>
            <a:lvl2pPr lvl="1" rtl="0">
              <a:spcBef>
                <a:spcPts val="0"/>
              </a:spcBef>
              <a:spcAft>
                <a:spcPts val="0"/>
              </a:spcAft>
              <a:buClr>
                <a:srgbClr val="FFFFFF"/>
              </a:buClr>
              <a:buSzPts val="6000"/>
              <a:buFont typeface="Playfair Display"/>
              <a:buNone/>
              <a:defRPr sz="6000">
                <a:solidFill>
                  <a:srgbClr val="FFFFFF"/>
                </a:solidFill>
                <a:latin typeface="Playfair Display"/>
                <a:ea typeface="Playfair Display"/>
                <a:cs typeface="Playfair Display"/>
                <a:sym typeface="Playfair Display"/>
              </a:defRPr>
            </a:lvl2pPr>
            <a:lvl3pPr lvl="2" rtl="0">
              <a:spcBef>
                <a:spcPts val="0"/>
              </a:spcBef>
              <a:spcAft>
                <a:spcPts val="0"/>
              </a:spcAft>
              <a:buClr>
                <a:srgbClr val="FFFFFF"/>
              </a:buClr>
              <a:buSzPts val="6000"/>
              <a:buFont typeface="Playfair Display"/>
              <a:buNone/>
              <a:defRPr sz="6000">
                <a:solidFill>
                  <a:srgbClr val="FFFFFF"/>
                </a:solidFill>
                <a:latin typeface="Playfair Display"/>
                <a:ea typeface="Playfair Display"/>
                <a:cs typeface="Playfair Display"/>
                <a:sym typeface="Playfair Display"/>
              </a:defRPr>
            </a:lvl3pPr>
            <a:lvl4pPr lvl="3" rtl="0">
              <a:spcBef>
                <a:spcPts val="0"/>
              </a:spcBef>
              <a:spcAft>
                <a:spcPts val="0"/>
              </a:spcAft>
              <a:buClr>
                <a:srgbClr val="FFFFFF"/>
              </a:buClr>
              <a:buSzPts val="6000"/>
              <a:buFont typeface="Playfair Display"/>
              <a:buNone/>
              <a:defRPr sz="6000">
                <a:solidFill>
                  <a:srgbClr val="FFFFFF"/>
                </a:solidFill>
                <a:latin typeface="Playfair Display"/>
                <a:ea typeface="Playfair Display"/>
                <a:cs typeface="Playfair Display"/>
                <a:sym typeface="Playfair Display"/>
              </a:defRPr>
            </a:lvl4pPr>
            <a:lvl5pPr lvl="4" rtl="0">
              <a:spcBef>
                <a:spcPts val="0"/>
              </a:spcBef>
              <a:spcAft>
                <a:spcPts val="0"/>
              </a:spcAft>
              <a:buClr>
                <a:srgbClr val="FFFFFF"/>
              </a:buClr>
              <a:buSzPts val="6000"/>
              <a:buFont typeface="Playfair Display"/>
              <a:buNone/>
              <a:defRPr sz="6000">
                <a:solidFill>
                  <a:srgbClr val="FFFFFF"/>
                </a:solidFill>
                <a:latin typeface="Playfair Display"/>
                <a:ea typeface="Playfair Display"/>
                <a:cs typeface="Playfair Display"/>
                <a:sym typeface="Playfair Display"/>
              </a:defRPr>
            </a:lvl5pPr>
            <a:lvl6pPr lvl="5" rtl="0">
              <a:spcBef>
                <a:spcPts val="0"/>
              </a:spcBef>
              <a:spcAft>
                <a:spcPts val="0"/>
              </a:spcAft>
              <a:buClr>
                <a:srgbClr val="FFFFFF"/>
              </a:buClr>
              <a:buSzPts val="6000"/>
              <a:buFont typeface="Playfair Display"/>
              <a:buNone/>
              <a:defRPr sz="6000">
                <a:solidFill>
                  <a:srgbClr val="FFFFFF"/>
                </a:solidFill>
                <a:latin typeface="Playfair Display"/>
                <a:ea typeface="Playfair Display"/>
                <a:cs typeface="Playfair Display"/>
                <a:sym typeface="Playfair Display"/>
              </a:defRPr>
            </a:lvl6pPr>
            <a:lvl7pPr lvl="6" rtl="0">
              <a:spcBef>
                <a:spcPts val="0"/>
              </a:spcBef>
              <a:spcAft>
                <a:spcPts val="0"/>
              </a:spcAft>
              <a:buClr>
                <a:srgbClr val="FFFFFF"/>
              </a:buClr>
              <a:buSzPts val="6000"/>
              <a:buFont typeface="Playfair Display"/>
              <a:buNone/>
              <a:defRPr sz="6000">
                <a:solidFill>
                  <a:srgbClr val="FFFFFF"/>
                </a:solidFill>
                <a:latin typeface="Playfair Display"/>
                <a:ea typeface="Playfair Display"/>
                <a:cs typeface="Playfair Display"/>
                <a:sym typeface="Playfair Display"/>
              </a:defRPr>
            </a:lvl7pPr>
            <a:lvl8pPr lvl="7" rtl="0">
              <a:spcBef>
                <a:spcPts val="0"/>
              </a:spcBef>
              <a:spcAft>
                <a:spcPts val="0"/>
              </a:spcAft>
              <a:buClr>
                <a:srgbClr val="FFFFFF"/>
              </a:buClr>
              <a:buSzPts val="6000"/>
              <a:buFont typeface="Playfair Display"/>
              <a:buNone/>
              <a:defRPr sz="6000">
                <a:solidFill>
                  <a:srgbClr val="FFFFFF"/>
                </a:solidFill>
                <a:latin typeface="Playfair Display"/>
                <a:ea typeface="Playfair Display"/>
                <a:cs typeface="Playfair Display"/>
                <a:sym typeface="Playfair Display"/>
              </a:defRPr>
            </a:lvl8pPr>
            <a:lvl9pPr lvl="8" rtl="0">
              <a:spcBef>
                <a:spcPts val="0"/>
              </a:spcBef>
              <a:spcAft>
                <a:spcPts val="0"/>
              </a:spcAft>
              <a:buClr>
                <a:srgbClr val="FFFFFF"/>
              </a:buClr>
              <a:buSzPts val="6000"/>
              <a:buFont typeface="Playfair Display"/>
              <a:buNone/>
              <a:defRPr sz="6000">
                <a:solidFill>
                  <a:srgbClr val="FFFFFF"/>
                </a:solidFill>
                <a:latin typeface="Playfair Display"/>
                <a:ea typeface="Playfair Display"/>
                <a:cs typeface="Playfair Display"/>
                <a:sym typeface="Playfair Display"/>
              </a:defRPr>
            </a:lvl9pPr>
          </a:lstStyle>
          <a:p>
            <a:endParaRPr/>
          </a:p>
        </p:txBody>
      </p:sp>
      <p:cxnSp>
        <p:nvCxnSpPr>
          <p:cNvPr id="15" name="Shape 15"/>
          <p:cNvCxnSpPr/>
          <p:nvPr/>
        </p:nvCxnSpPr>
        <p:spPr>
          <a:xfrm>
            <a:off x="806100" y="3623569"/>
            <a:ext cx="7531800" cy="0"/>
          </a:xfrm>
          <a:prstGeom prst="straightConnector1">
            <a:avLst/>
          </a:prstGeom>
          <a:noFill/>
          <a:ln w="19050" cap="flat" cmpd="sng">
            <a:solidFill>
              <a:srgbClr val="FFD900"/>
            </a:solidFill>
            <a:prstDash val="solid"/>
            <a:round/>
            <a:headEnd type="none" w="med" len="med"/>
            <a:tailEnd type="none" w="med" len="med"/>
          </a:ln>
        </p:spPr>
      </p:cxnSp>
      <p:sp>
        <p:nvSpPr>
          <p:cNvPr id="16" name="Shape 16"/>
          <p:cNvSpPr txBox="1">
            <a:spLocks noGrp="1"/>
          </p:cNvSpPr>
          <p:nvPr>
            <p:ph type="sldNum" idx="12"/>
          </p:nvPr>
        </p:nvSpPr>
        <p:spPr>
          <a:xfrm>
            <a:off x="4297650" y="4749851"/>
            <a:ext cx="548700" cy="39375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7"/>
        <p:cNvGrpSpPr/>
        <p:nvPr/>
      </p:nvGrpSpPr>
      <p:grpSpPr>
        <a:xfrm>
          <a:off x="0" y="0"/>
          <a:ext cx="0" cy="0"/>
          <a:chOff x="0" y="0"/>
          <a:chExt cx="0" cy="0"/>
        </a:xfrm>
      </p:grpSpPr>
      <p:sp>
        <p:nvSpPr>
          <p:cNvPr id="18" name="Shape 18"/>
          <p:cNvSpPr txBox="1">
            <a:spLocks noGrp="1"/>
          </p:cNvSpPr>
          <p:nvPr>
            <p:ph type="body" idx="1"/>
          </p:nvPr>
        </p:nvSpPr>
        <p:spPr>
          <a:xfrm>
            <a:off x="1261500" y="2161800"/>
            <a:ext cx="6621000" cy="819900"/>
          </a:xfrm>
          <a:prstGeom prst="rect">
            <a:avLst/>
          </a:prstGeom>
        </p:spPr>
        <p:txBody>
          <a:bodyPr spcFirstLastPara="1" wrap="square" lIns="91425" tIns="91425" rIns="91425" bIns="91425" anchor="ctr" anchorCtr="0"/>
          <a:lstStyle>
            <a:lvl1pPr marL="457200" lvl="0" indent="-419100" algn="ctr" rtl="0">
              <a:spcBef>
                <a:spcPts val="600"/>
              </a:spcBef>
              <a:spcAft>
                <a:spcPts val="0"/>
              </a:spcAft>
              <a:buSzPts val="3000"/>
              <a:buFont typeface="Playfair Display"/>
              <a:buChar char="◈"/>
              <a:defRPr i="1">
                <a:latin typeface="Playfair Display"/>
                <a:ea typeface="Playfair Display"/>
                <a:cs typeface="Playfair Display"/>
                <a:sym typeface="Playfair Display"/>
              </a:defRPr>
            </a:lvl1pPr>
            <a:lvl2pPr marL="914400" lvl="1" indent="-381000" algn="ctr" rtl="0">
              <a:spcBef>
                <a:spcPts val="0"/>
              </a:spcBef>
              <a:spcAft>
                <a:spcPts val="0"/>
              </a:spcAft>
              <a:buSzPts val="2400"/>
              <a:buFont typeface="Playfair Display"/>
              <a:buChar char="○"/>
              <a:defRPr i="1">
                <a:latin typeface="Playfair Display"/>
                <a:ea typeface="Playfair Display"/>
                <a:cs typeface="Playfair Display"/>
                <a:sym typeface="Playfair Display"/>
              </a:defRPr>
            </a:lvl2pPr>
            <a:lvl3pPr marL="1371600" lvl="2" indent="-381000" algn="ctr" rtl="0">
              <a:spcBef>
                <a:spcPts val="0"/>
              </a:spcBef>
              <a:spcAft>
                <a:spcPts val="0"/>
              </a:spcAft>
              <a:buSzPts val="2400"/>
              <a:buFont typeface="Playfair Display"/>
              <a:buChar char="■"/>
              <a:defRPr i="1">
                <a:latin typeface="Playfair Display"/>
                <a:ea typeface="Playfair Display"/>
                <a:cs typeface="Playfair Display"/>
                <a:sym typeface="Playfair Display"/>
              </a:defRPr>
            </a:lvl3pPr>
            <a:lvl4pPr marL="1828800" lvl="3" indent="-342900" algn="ctr" rtl="0">
              <a:spcBef>
                <a:spcPts val="0"/>
              </a:spcBef>
              <a:spcAft>
                <a:spcPts val="0"/>
              </a:spcAft>
              <a:buSzPts val="1800"/>
              <a:buFont typeface="Playfair Display"/>
              <a:buChar char="●"/>
              <a:defRPr i="1">
                <a:latin typeface="Playfair Display"/>
                <a:ea typeface="Playfair Display"/>
                <a:cs typeface="Playfair Display"/>
                <a:sym typeface="Playfair Display"/>
              </a:defRPr>
            </a:lvl4pPr>
            <a:lvl5pPr marL="2286000" lvl="4" indent="-342900" algn="ctr" rtl="0">
              <a:spcBef>
                <a:spcPts val="0"/>
              </a:spcBef>
              <a:spcAft>
                <a:spcPts val="0"/>
              </a:spcAft>
              <a:buSzPts val="1800"/>
              <a:buFont typeface="Playfair Display"/>
              <a:buChar char="○"/>
              <a:defRPr i="1">
                <a:latin typeface="Playfair Display"/>
                <a:ea typeface="Playfair Display"/>
                <a:cs typeface="Playfair Display"/>
                <a:sym typeface="Playfair Display"/>
              </a:defRPr>
            </a:lvl5pPr>
            <a:lvl6pPr marL="2743200" lvl="5" indent="-342900" algn="ctr" rtl="0">
              <a:spcBef>
                <a:spcPts val="0"/>
              </a:spcBef>
              <a:spcAft>
                <a:spcPts val="0"/>
              </a:spcAft>
              <a:buSzPts val="1800"/>
              <a:buFont typeface="Playfair Display"/>
              <a:buChar char="■"/>
              <a:defRPr i="1">
                <a:latin typeface="Playfair Display"/>
                <a:ea typeface="Playfair Display"/>
                <a:cs typeface="Playfair Display"/>
                <a:sym typeface="Playfair Display"/>
              </a:defRPr>
            </a:lvl6pPr>
            <a:lvl7pPr marL="3200400" lvl="6" indent="-342900" algn="ctr" rtl="0">
              <a:spcBef>
                <a:spcPts val="0"/>
              </a:spcBef>
              <a:spcAft>
                <a:spcPts val="0"/>
              </a:spcAft>
              <a:buSzPts val="1800"/>
              <a:buFont typeface="Playfair Display"/>
              <a:buChar char="●"/>
              <a:defRPr i="1">
                <a:latin typeface="Playfair Display"/>
                <a:ea typeface="Playfair Display"/>
                <a:cs typeface="Playfair Display"/>
                <a:sym typeface="Playfair Display"/>
              </a:defRPr>
            </a:lvl7pPr>
            <a:lvl8pPr marL="3657600" lvl="7" indent="-342900" algn="ctr" rtl="0">
              <a:spcBef>
                <a:spcPts val="0"/>
              </a:spcBef>
              <a:spcAft>
                <a:spcPts val="0"/>
              </a:spcAft>
              <a:buSzPts val="1800"/>
              <a:buFont typeface="Playfair Display"/>
              <a:buChar char="○"/>
              <a:defRPr i="1">
                <a:latin typeface="Playfair Display"/>
                <a:ea typeface="Playfair Display"/>
                <a:cs typeface="Playfair Display"/>
                <a:sym typeface="Playfair Display"/>
              </a:defRPr>
            </a:lvl8pPr>
            <a:lvl9pPr marL="4114800" lvl="8" indent="-342900" algn="ctr">
              <a:spcBef>
                <a:spcPts val="0"/>
              </a:spcBef>
              <a:spcAft>
                <a:spcPts val="0"/>
              </a:spcAft>
              <a:buSzPts val="1800"/>
              <a:buFont typeface="Playfair Display"/>
              <a:buChar char="■"/>
              <a:defRPr i="1">
                <a:latin typeface="Playfair Display"/>
                <a:ea typeface="Playfair Display"/>
                <a:cs typeface="Playfair Display"/>
                <a:sym typeface="Playfair Display"/>
              </a:defRPr>
            </a:lvl9pPr>
          </a:lstStyle>
          <a:p>
            <a:endParaRPr/>
          </a:p>
        </p:txBody>
      </p:sp>
      <p:sp>
        <p:nvSpPr>
          <p:cNvPr id="19" name="Shape 19"/>
          <p:cNvSpPr txBox="1"/>
          <p:nvPr/>
        </p:nvSpPr>
        <p:spPr>
          <a:xfrm>
            <a:off x="3593400" y="759350"/>
            <a:ext cx="1957200" cy="652275"/>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9600">
                <a:solidFill>
                  <a:srgbClr val="FFD900"/>
                </a:solidFill>
                <a:latin typeface="Playfair Display"/>
                <a:ea typeface="Playfair Display"/>
                <a:cs typeface="Playfair Display"/>
                <a:sym typeface="Playfair Display"/>
              </a:rPr>
              <a:t>“</a:t>
            </a:r>
            <a:endParaRPr sz="9600">
              <a:solidFill>
                <a:srgbClr val="FFD900"/>
              </a:solidFill>
              <a:latin typeface="Playfair Display"/>
              <a:ea typeface="Playfair Display"/>
              <a:cs typeface="Playfair Display"/>
              <a:sym typeface="Playfair Display"/>
            </a:endParaRPr>
          </a:p>
        </p:txBody>
      </p:sp>
      <p:cxnSp>
        <p:nvCxnSpPr>
          <p:cNvPr id="20" name="Shape 20"/>
          <p:cNvCxnSpPr/>
          <p:nvPr/>
        </p:nvCxnSpPr>
        <p:spPr>
          <a:xfrm>
            <a:off x="3028650" y="4155549"/>
            <a:ext cx="3086700" cy="0"/>
          </a:xfrm>
          <a:prstGeom prst="straightConnector1">
            <a:avLst/>
          </a:prstGeom>
          <a:noFill/>
          <a:ln w="19050" cap="flat" cmpd="sng">
            <a:solidFill>
              <a:srgbClr val="FFD900"/>
            </a:solidFill>
            <a:prstDash val="solid"/>
            <a:round/>
            <a:headEnd type="none" w="med" len="med"/>
            <a:tailEnd type="none" w="med" len="med"/>
          </a:ln>
        </p:spPr>
      </p:cxnSp>
      <p:sp>
        <p:nvSpPr>
          <p:cNvPr id="21" name="Shape 21"/>
          <p:cNvSpPr txBox="1">
            <a:spLocks noGrp="1"/>
          </p:cNvSpPr>
          <p:nvPr>
            <p:ph type="sldNum" idx="12"/>
          </p:nvPr>
        </p:nvSpPr>
        <p:spPr>
          <a:xfrm>
            <a:off x="4297650" y="4749851"/>
            <a:ext cx="548700" cy="393750"/>
          </a:xfrm>
          <a:prstGeom prst="rect">
            <a:avLst/>
          </a:prstGeom>
        </p:spPr>
        <p:txBody>
          <a:bodyPr spcFirstLastPara="1" wrap="square" lIns="91425" tIns="91425" rIns="91425" bIns="91425" anchor="t" anchorCtr="0">
            <a:noAutofit/>
          </a:bodyPr>
          <a:lstStyle>
            <a:lvl1pPr lvl="0">
              <a:buNone/>
              <a:defRPr>
                <a:latin typeface="Playfair Display"/>
                <a:ea typeface="Playfair Display"/>
                <a:cs typeface="Playfair Display"/>
                <a:sym typeface="Playfair Display"/>
              </a:defRPr>
            </a:lvl1pPr>
            <a:lvl2pPr lvl="1">
              <a:buNone/>
              <a:defRPr>
                <a:latin typeface="Playfair Display"/>
                <a:ea typeface="Playfair Display"/>
                <a:cs typeface="Playfair Display"/>
                <a:sym typeface="Playfair Display"/>
              </a:defRPr>
            </a:lvl2pPr>
            <a:lvl3pPr lvl="2">
              <a:buNone/>
              <a:defRPr>
                <a:latin typeface="Playfair Display"/>
                <a:ea typeface="Playfair Display"/>
                <a:cs typeface="Playfair Display"/>
                <a:sym typeface="Playfair Display"/>
              </a:defRPr>
            </a:lvl3pPr>
            <a:lvl4pPr lvl="3">
              <a:buNone/>
              <a:defRPr>
                <a:latin typeface="Playfair Display"/>
                <a:ea typeface="Playfair Display"/>
                <a:cs typeface="Playfair Display"/>
                <a:sym typeface="Playfair Display"/>
              </a:defRPr>
            </a:lvl4pPr>
            <a:lvl5pPr lvl="4">
              <a:buNone/>
              <a:defRPr>
                <a:latin typeface="Playfair Display"/>
                <a:ea typeface="Playfair Display"/>
                <a:cs typeface="Playfair Display"/>
                <a:sym typeface="Playfair Display"/>
              </a:defRPr>
            </a:lvl5pPr>
            <a:lvl6pPr lvl="5">
              <a:buNone/>
              <a:defRPr>
                <a:latin typeface="Playfair Display"/>
                <a:ea typeface="Playfair Display"/>
                <a:cs typeface="Playfair Display"/>
                <a:sym typeface="Playfair Display"/>
              </a:defRPr>
            </a:lvl6pPr>
            <a:lvl7pPr lvl="6">
              <a:buNone/>
              <a:defRPr>
                <a:latin typeface="Playfair Display"/>
                <a:ea typeface="Playfair Display"/>
                <a:cs typeface="Playfair Display"/>
                <a:sym typeface="Playfair Display"/>
              </a:defRPr>
            </a:lvl7pPr>
            <a:lvl8pPr lvl="7">
              <a:buNone/>
              <a:defRPr>
                <a:latin typeface="Playfair Display"/>
                <a:ea typeface="Playfair Display"/>
                <a:cs typeface="Playfair Display"/>
                <a:sym typeface="Playfair Display"/>
              </a:defRPr>
            </a:lvl8pPr>
            <a:lvl9pPr lvl="8">
              <a:buNone/>
              <a:defRPr>
                <a:latin typeface="Playfair Display"/>
                <a:ea typeface="Playfair Display"/>
                <a:cs typeface="Playfair Display"/>
                <a:sym typeface="Playfair Display"/>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Shape 23"/>
          <p:cNvSpPr/>
          <p:nvPr/>
        </p:nvSpPr>
        <p:spPr>
          <a:xfrm>
            <a:off x="25" y="4977000"/>
            <a:ext cx="9144000" cy="166500"/>
          </a:xfrm>
          <a:prstGeom prst="rect">
            <a:avLst/>
          </a:prstGeom>
          <a:solidFill>
            <a:srgbClr val="FFD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txBox="1">
            <a:spLocks noGrp="1"/>
          </p:cNvSpPr>
          <p:nvPr>
            <p:ph type="title"/>
          </p:nvPr>
        </p:nvSpPr>
        <p:spPr>
          <a:xfrm>
            <a:off x="457200" y="0"/>
            <a:ext cx="8229600" cy="971550"/>
          </a:xfrm>
          <a:prstGeom prst="rect">
            <a:avLst/>
          </a:prstGeom>
        </p:spPr>
        <p:txBody>
          <a:bodyPr spcFirstLastPara="1" wrap="square" lIns="91425" tIns="91425" rIns="91425" bIns="91425" anchor="ctr" anchorCtr="0"/>
          <a:lstStyle>
            <a:lvl1pPr lvl="0" algn="ctr">
              <a:spcBef>
                <a:spcPts val="0"/>
              </a:spcBef>
              <a:spcAft>
                <a:spcPts val="0"/>
              </a:spcAft>
              <a:buClr>
                <a:srgbClr val="F3F3F3"/>
              </a:buClr>
              <a:buSzPts val="2400"/>
              <a:buNone/>
              <a:defRPr sz="2400" b="0">
                <a:solidFill>
                  <a:srgbClr val="F3F3F3"/>
                </a:solidFill>
              </a:defRPr>
            </a:lvl1pPr>
            <a:lvl2pPr lvl="1" algn="ctr">
              <a:spcBef>
                <a:spcPts val="0"/>
              </a:spcBef>
              <a:spcAft>
                <a:spcPts val="0"/>
              </a:spcAft>
              <a:buClr>
                <a:srgbClr val="999999"/>
              </a:buClr>
              <a:buSzPts val="2400"/>
              <a:buNone/>
              <a:defRPr sz="2400" b="0">
                <a:solidFill>
                  <a:srgbClr val="999999"/>
                </a:solidFill>
              </a:defRPr>
            </a:lvl2pPr>
            <a:lvl3pPr lvl="2" algn="ctr">
              <a:spcBef>
                <a:spcPts val="0"/>
              </a:spcBef>
              <a:spcAft>
                <a:spcPts val="0"/>
              </a:spcAft>
              <a:buClr>
                <a:srgbClr val="999999"/>
              </a:buClr>
              <a:buSzPts val="2400"/>
              <a:buNone/>
              <a:defRPr sz="2400" b="0">
                <a:solidFill>
                  <a:srgbClr val="999999"/>
                </a:solidFill>
              </a:defRPr>
            </a:lvl3pPr>
            <a:lvl4pPr lvl="3" algn="ctr">
              <a:spcBef>
                <a:spcPts val="0"/>
              </a:spcBef>
              <a:spcAft>
                <a:spcPts val="0"/>
              </a:spcAft>
              <a:buClr>
                <a:srgbClr val="999999"/>
              </a:buClr>
              <a:buSzPts val="2400"/>
              <a:buNone/>
              <a:defRPr sz="2400" b="0">
                <a:solidFill>
                  <a:srgbClr val="999999"/>
                </a:solidFill>
              </a:defRPr>
            </a:lvl4pPr>
            <a:lvl5pPr lvl="4" algn="ctr">
              <a:spcBef>
                <a:spcPts val="0"/>
              </a:spcBef>
              <a:spcAft>
                <a:spcPts val="0"/>
              </a:spcAft>
              <a:buClr>
                <a:srgbClr val="999999"/>
              </a:buClr>
              <a:buSzPts val="2400"/>
              <a:buNone/>
              <a:defRPr sz="2400" b="0">
                <a:solidFill>
                  <a:srgbClr val="999999"/>
                </a:solidFill>
              </a:defRPr>
            </a:lvl5pPr>
            <a:lvl6pPr lvl="5" algn="ctr">
              <a:spcBef>
                <a:spcPts val="0"/>
              </a:spcBef>
              <a:spcAft>
                <a:spcPts val="0"/>
              </a:spcAft>
              <a:buClr>
                <a:srgbClr val="999999"/>
              </a:buClr>
              <a:buSzPts val="2400"/>
              <a:buNone/>
              <a:defRPr sz="2400" b="0">
                <a:solidFill>
                  <a:srgbClr val="999999"/>
                </a:solidFill>
              </a:defRPr>
            </a:lvl6pPr>
            <a:lvl7pPr lvl="6" algn="ctr">
              <a:spcBef>
                <a:spcPts val="0"/>
              </a:spcBef>
              <a:spcAft>
                <a:spcPts val="0"/>
              </a:spcAft>
              <a:buClr>
                <a:srgbClr val="999999"/>
              </a:buClr>
              <a:buSzPts val="2400"/>
              <a:buNone/>
              <a:defRPr sz="2400" b="0">
                <a:solidFill>
                  <a:srgbClr val="999999"/>
                </a:solidFill>
              </a:defRPr>
            </a:lvl7pPr>
            <a:lvl8pPr lvl="7" algn="ctr">
              <a:spcBef>
                <a:spcPts val="0"/>
              </a:spcBef>
              <a:spcAft>
                <a:spcPts val="0"/>
              </a:spcAft>
              <a:buClr>
                <a:srgbClr val="999999"/>
              </a:buClr>
              <a:buSzPts val="2400"/>
              <a:buNone/>
              <a:defRPr sz="2400" b="0">
                <a:solidFill>
                  <a:srgbClr val="999999"/>
                </a:solidFill>
              </a:defRPr>
            </a:lvl8pPr>
            <a:lvl9pPr lvl="8" algn="ctr">
              <a:spcBef>
                <a:spcPts val="0"/>
              </a:spcBef>
              <a:spcAft>
                <a:spcPts val="0"/>
              </a:spcAft>
              <a:buClr>
                <a:srgbClr val="999999"/>
              </a:buClr>
              <a:buSzPts val="2400"/>
              <a:buNone/>
              <a:defRPr sz="2400" b="0">
                <a:solidFill>
                  <a:srgbClr val="999999"/>
                </a:solidFill>
              </a:defRPr>
            </a:lvl9pPr>
          </a:lstStyle>
          <a:p>
            <a:endParaRPr/>
          </a:p>
        </p:txBody>
      </p:sp>
      <p:sp>
        <p:nvSpPr>
          <p:cNvPr id="25" name="Shape 25"/>
          <p:cNvSpPr txBox="1">
            <a:spLocks noGrp="1"/>
          </p:cNvSpPr>
          <p:nvPr>
            <p:ph type="body" idx="1"/>
          </p:nvPr>
        </p:nvSpPr>
        <p:spPr>
          <a:xfrm>
            <a:off x="1005600" y="1200150"/>
            <a:ext cx="7132800" cy="3628125"/>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cxnSp>
        <p:nvCxnSpPr>
          <p:cNvPr id="26" name="Shape 26"/>
          <p:cNvCxnSpPr/>
          <p:nvPr/>
        </p:nvCxnSpPr>
        <p:spPr>
          <a:xfrm>
            <a:off x="3028650" y="971556"/>
            <a:ext cx="3086700" cy="0"/>
          </a:xfrm>
          <a:prstGeom prst="straightConnector1">
            <a:avLst/>
          </a:prstGeom>
          <a:noFill/>
          <a:ln w="19050" cap="flat" cmpd="sng">
            <a:solidFill>
              <a:srgbClr val="FFD900"/>
            </a:solidFill>
            <a:prstDash val="solid"/>
            <a:round/>
            <a:headEnd type="none" w="med" len="med"/>
            <a:tailEnd type="none" w="med" len="med"/>
          </a:ln>
        </p:spPr>
      </p:cxnSp>
      <p:sp>
        <p:nvSpPr>
          <p:cNvPr id="27" name="Shape 27"/>
          <p:cNvSpPr txBox="1">
            <a:spLocks noGrp="1"/>
          </p:cNvSpPr>
          <p:nvPr>
            <p:ph type="sldNum" idx="12"/>
          </p:nvPr>
        </p:nvSpPr>
        <p:spPr>
          <a:xfrm>
            <a:off x="4297650" y="4749851"/>
            <a:ext cx="548700" cy="39375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0"/>
            <a:ext cx="8229600" cy="971550"/>
          </a:xfrm>
          <a:prstGeom prst="rect">
            <a:avLst/>
          </a:prstGeom>
        </p:spPr>
        <p:txBody>
          <a:bodyPr spcFirstLastPara="1" wrap="square" lIns="91425" tIns="91425" rIns="91425" bIns="91425" anchor="ctr" anchorCtr="0"/>
          <a:lstStyle>
            <a:lvl1pPr lvl="0" algn="ctr">
              <a:spcBef>
                <a:spcPts val="0"/>
              </a:spcBef>
              <a:spcAft>
                <a:spcPts val="0"/>
              </a:spcAft>
              <a:buSzPts val="2400"/>
              <a:buNone/>
              <a:defRPr sz="24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880026" y="1200150"/>
            <a:ext cx="3584100" cy="358065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31" name="Shape 31"/>
          <p:cNvSpPr txBox="1">
            <a:spLocks noGrp="1"/>
          </p:cNvSpPr>
          <p:nvPr>
            <p:ph type="body" idx="2"/>
          </p:nvPr>
        </p:nvSpPr>
        <p:spPr>
          <a:xfrm>
            <a:off x="4679875" y="1200150"/>
            <a:ext cx="3584100" cy="358065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cxnSp>
        <p:nvCxnSpPr>
          <p:cNvPr id="32" name="Shape 32"/>
          <p:cNvCxnSpPr/>
          <p:nvPr/>
        </p:nvCxnSpPr>
        <p:spPr>
          <a:xfrm>
            <a:off x="3028650" y="971556"/>
            <a:ext cx="3086700" cy="0"/>
          </a:xfrm>
          <a:prstGeom prst="straightConnector1">
            <a:avLst/>
          </a:prstGeom>
          <a:noFill/>
          <a:ln w="19050" cap="flat" cmpd="sng">
            <a:solidFill>
              <a:srgbClr val="FFD900"/>
            </a:solidFill>
            <a:prstDash val="solid"/>
            <a:round/>
            <a:headEnd type="none" w="med" len="med"/>
            <a:tailEnd type="none" w="med" len="med"/>
          </a:ln>
        </p:spPr>
      </p:cxnSp>
      <p:sp>
        <p:nvSpPr>
          <p:cNvPr id="33" name="Shape 33"/>
          <p:cNvSpPr/>
          <p:nvPr/>
        </p:nvSpPr>
        <p:spPr>
          <a:xfrm>
            <a:off x="25" y="4977000"/>
            <a:ext cx="9144000" cy="166500"/>
          </a:xfrm>
          <a:prstGeom prst="rect">
            <a:avLst/>
          </a:prstGeom>
          <a:solidFill>
            <a:srgbClr val="FFD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sldNum" idx="12"/>
          </p:nvPr>
        </p:nvSpPr>
        <p:spPr>
          <a:xfrm>
            <a:off x="4297650" y="4749851"/>
            <a:ext cx="548700" cy="39375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57200" y="0"/>
            <a:ext cx="8229600" cy="971550"/>
          </a:xfrm>
          <a:prstGeom prst="rect">
            <a:avLst/>
          </a:prstGeom>
        </p:spPr>
        <p:txBody>
          <a:bodyPr spcFirstLastPara="1" wrap="square" lIns="91425" tIns="91425" rIns="91425" bIns="91425" anchor="ctr" anchorCtr="0"/>
          <a:lstStyle>
            <a:lvl1pPr lvl="0" algn="ctr">
              <a:spcBef>
                <a:spcPts val="0"/>
              </a:spcBef>
              <a:spcAft>
                <a:spcPts val="0"/>
              </a:spcAft>
              <a:buSzPts val="2400"/>
              <a:buNone/>
              <a:defRPr sz="24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a:endParaRPr/>
          </a:p>
        </p:txBody>
      </p:sp>
      <p:cxnSp>
        <p:nvCxnSpPr>
          <p:cNvPr id="45" name="Shape 45"/>
          <p:cNvCxnSpPr/>
          <p:nvPr/>
        </p:nvCxnSpPr>
        <p:spPr>
          <a:xfrm>
            <a:off x="3028650" y="971556"/>
            <a:ext cx="3086700" cy="0"/>
          </a:xfrm>
          <a:prstGeom prst="straightConnector1">
            <a:avLst/>
          </a:prstGeom>
          <a:noFill/>
          <a:ln w="19050" cap="flat" cmpd="sng">
            <a:solidFill>
              <a:srgbClr val="FFD900"/>
            </a:solidFill>
            <a:prstDash val="solid"/>
            <a:round/>
            <a:headEnd type="none" w="med" len="med"/>
            <a:tailEnd type="none" w="med" len="med"/>
          </a:ln>
        </p:spPr>
      </p:cxnSp>
      <p:sp>
        <p:nvSpPr>
          <p:cNvPr id="46" name="Shape 46"/>
          <p:cNvSpPr/>
          <p:nvPr/>
        </p:nvSpPr>
        <p:spPr>
          <a:xfrm>
            <a:off x="25" y="4977000"/>
            <a:ext cx="9144000" cy="166500"/>
          </a:xfrm>
          <a:prstGeom prst="rect">
            <a:avLst/>
          </a:prstGeom>
          <a:solidFill>
            <a:srgbClr val="FFD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txBox="1">
            <a:spLocks noGrp="1"/>
          </p:cNvSpPr>
          <p:nvPr>
            <p:ph type="sldNum" idx="12"/>
          </p:nvPr>
        </p:nvSpPr>
        <p:spPr>
          <a:xfrm>
            <a:off x="4297650" y="4749851"/>
            <a:ext cx="548700" cy="39375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457200" y="4406305"/>
            <a:ext cx="8229600" cy="737100"/>
          </a:xfrm>
          <a:prstGeom prst="rect">
            <a:avLst/>
          </a:prstGeom>
        </p:spPr>
        <p:txBody>
          <a:bodyPr spcFirstLastPara="1" wrap="square" lIns="91425" tIns="91425" rIns="91425" bIns="91425" anchor="ctr" anchorCtr="0"/>
          <a:lstStyle>
            <a:lvl1pPr marL="457200" lvl="0" indent="-228600" algn="ctr">
              <a:spcBef>
                <a:spcPts val="360"/>
              </a:spcBef>
              <a:spcAft>
                <a:spcPts val="0"/>
              </a:spcAft>
              <a:buSzPts val="1600"/>
              <a:buFont typeface="Playfair Display"/>
              <a:buNone/>
              <a:defRPr sz="1600" i="1">
                <a:latin typeface="Playfair Display"/>
                <a:ea typeface="Playfair Display"/>
                <a:cs typeface="Playfair Display"/>
                <a:sym typeface="Playfair Display"/>
              </a:defRPr>
            </a:lvl1pPr>
          </a:lstStyle>
          <a:p>
            <a:endParaRPr/>
          </a:p>
        </p:txBody>
      </p:sp>
      <p:cxnSp>
        <p:nvCxnSpPr>
          <p:cNvPr id="50" name="Shape 50"/>
          <p:cNvCxnSpPr/>
          <p:nvPr/>
        </p:nvCxnSpPr>
        <p:spPr>
          <a:xfrm>
            <a:off x="3028650" y="4406312"/>
            <a:ext cx="3086700" cy="0"/>
          </a:xfrm>
          <a:prstGeom prst="straightConnector1">
            <a:avLst/>
          </a:prstGeom>
          <a:noFill/>
          <a:ln w="19050" cap="flat" cmpd="sng">
            <a:solidFill>
              <a:srgbClr val="FFD900"/>
            </a:solidFill>
            <a:prstDash val="solid"/>
            <a:round/>
            <a:headEnd type="none" w="med" len="med"/>
            <a:tailEnd type="none" w="med" len="med"/>
          </a:ln>
        </p:spPr>
      </p:cxnSp>
      <p:sp>
        <p:nvSpPr>
          <p:cNvPr id="51" name="Shape 51"/>
          <p:cNvSpPr txBox="1">
            <a:spLocks noGrp="1"/>
          </p:cNvSpPr>
          <p:nvPr>
            <p:ph type="sldNum" idx="12"/>
          </p:nvPr>
        </p:nvSpPr>
        <p:spPr>
          <a:xfrm>
            <a:off x="4297650" y="4866152"/>
            <a:ext cx="548700" cy="277425"/>
          </a:xfrm>
          <a:prstGeom prst="rect">
            <a:avLst/>
          </a:prstGeom>
        </p:spPr>
        <p:txBody>
          <a:bodyPr spcFirstLastPara="1" wrap="square" lIns="91425" tIns="91425" rIns="91425" bIns="91425" anchor="t" anchorCtr="0">
            <a:noAutofit/>
          </a:bodyPr>
          <a:lstStyle>
            <a:lvl1pPr lvl="0">
              <a:buNone/>
              <a:defRPr>
                <a:latin typeface="Playfair Display"/>
                <a:ea typeface="Playfair Display"/>
                <a:cs typeface="Playfair Display"/>
                <a:sym typeface="Playfair Display"/>
              </a:defRPr>
            </a:lvl1pPr>
            <a:lvl2pPr lvl="1">
              <a:buNone/>
              <a:defRPr>
                <a:latin typeface="Playfair Display"/>
                <a:ea typeface="Playfair Display"/>
                <a:cs typeface="Playfair Display"/>
                <a:sym typeface="Playfair Display"/>
              </a:defRPr>
            </a:lvl2pPr>
            <a:lvl3pPr lvl="2">
              <a:buNone/>
              <a:defRPr>
                <a:latin typeface="Playfair Display"/>
                <a:ea typeface="Playfair Display"/>
                <a:cs typeface="Playfair Display"/>
                <a:sym typeface="Playfair Display"/>
              </a:defRPr>
            </a:lvl3pPr>
            <a:lvl4pPr lvl="3">
              <a:buNone/>
              <a:defRPr>
                <a:latin typeface="Playfair Display"/>
                <a:ea typeface="Playfair Display"/>
                <a:cs typeface="Playfair Display"/>
                <a:sym typeface="Playfair Display"/>
              </a:defRPr>
            </a:lvl4pPr>
            <a:lvl5pPr lvl="4">
              <a:buNone/>
              <a:defRPr>
                <a:latin typeface="Playfair Display"/>
                <a:ea typeface="Playfair Display"/>
                <a:cs typeface="Playfair Display"/>
                <a:sym typeface="Playfair Display"/>
              </a:defRPr>
            </a:lvl5pPr>
            <a:lvl6pPr lvl="5">
              <a:buNone/>
              <a:defRPr>
                <a:latin typeface="Playfair Display"/>
                <a:ea typeface="Playfair Display"/>
                <a:cs typeface="Playfair Display"/>
                <a:sym typeface="Playfair Display"/>
              </a:defRPr>
            </a:lvl6pPr>
            <a:lvl7pPr lvl="6">
              <a:buNone/>
              <a:defRPr>
                <a:latin typeface="Playfair Display"/>
                <a:ea typeface="Playfair Display"/>
                <a:cs typeface="Playfair Display"/>
                <a:sym typeface="Playfair Display"/>
              </a:defRPr>
            </a:lvl7pPr>
            <a:lvl8pPr lvl="7">
              <a:buNone/>
              <a:defRPr>
                <a:latin typeface="Playfair Display"/>
                <a:ea typeface="Playfair Display"/>
                <a:cs typeface="Playfair Display"/>
                <a:sym typeface="Playfair Display"/>
              </a:defRPr>
            </a:lvl8pPr>
            <a:lvl9pPr lvl="8">
              <a:buNone/>
              <a:defRPr>
                <a:latin typeface="Playfair Display"/>
                <a:ea typeface="Playfair Display"/>
                <a:cs typeface="Playfair Display"/>
                <a:sym typeface="Playfair Display"/>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cxnSp>
        <p:nvCxnSpPr>
          <p:cNvPr id="53" name="Shape 53"/>
          <p:cNvCxnSpPr/>
          <p:nvPr/>
        </p:nvCxnSpPr>
        <p:spPr>
          <a:xfrm>
            <a:off x="734700" y="4732556"/>
            <a:ext cx="7674600" cy="0"/>
          </a:xfrm>
          <a:prstGeom prst="straightConnector1">
            <a:avLst/>
          </a:prstGeom>
          <a:noFill/>
          <a:ln w="19050" cap="flat" cmpd="sng">
            <a:solidFill>
              <a:srgbClr val="FFD900"/>
            </a:solidFill>
            <a:prstDash val="solid"/>
            <a:round/>
            <a:headEnd type="none" w="med" len="med"/>
            <a:tailEnd type="none" w="med" len="med"/>
          </a:ln>
        </p:spPr>
      </p:cxnSp>
      <p:cxnSp>
        <p:nvCxnSpPr>
          <p:cNvPr id="54" name="Shape 54"/>
          <p:cNvCxnSpPr/>
          <p:nvPr/>
        </p:nvCxnSpPr>
        <p:spPr>
          <a:xfrm>
            <a:off x="734700" y="410944"/>
            <a:ext cx="7674600" cy="0"/>
          </a:xfrm>
          <a:prstGeom prst="straightConnector1">
            <a:avLst/>
          </a:prstGeom>
          <a:noFill/>
          <a:ln w="19050" cap="flat" cmpd="sng">
            <a:solidFill>
              <a:srgbClr val="FFD900"/>
            </a:solidFill>
            <a:prstDash val="solid"/>
            <a:round/>
            <a:headEnd type="none" w="med" len="med"/>
            <a:tailEnd type="none" w="med" len="med"/>
          </a:ln>
        </p:spPr>
      </p:cxnSp>
      <p:sp>
        <p:nvSpPr>
          <p:cNvPr id="55" name="Shape 55"/>
          <p:cNvSpPr txBox="1">
            <a:spLocks noGrp="1"/>
          </p:cNvSpPr>
          <p:nvPr>
            <p:ph type="sldNum" idx="12"/>
          </p:nvPr>
        </p:nvSpPr>
        <p:spPr>
          <a:xfrm>
            <a:off x="4297650" y="4749851"/>
            <a:ext cx="548700" cy="39375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cxnSp>
        <p:nvCxnSpPr>
          <p:cNvPr id="4" name="Straight Connector 3">
            <a:extLst>
              <a:ext uri="{FF2B5EF4-FFF2-40B4-BE49-F238E27FC236}"/>
            </a:extLst>
          </p:cNvPr>
          <p:cNvCxnSpPr/>
          <p:nvPr/>
        </p:nvCxnSpPr>
        <p:spPr>
          <a:xfrm>
            <a:off x="2395538" y="2646760"/>
            <a:ext cx="561975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ctrTitle"/>
          </p:nvPr>
        </p:nvSpPr>
        <p:spPr>
          <a:xfrm>
            <a:off x="2396320" y="601725"/>
            <a:ext cx="5618515" cy="1906073"/>
          </a:xfrm>
        </p:spPr>
        <p:txBody>
          <a:bodyPr bIns="0" anchor="b"/>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396320" y="2648404"/>
            <a:ext cx="5618515" cy="733216"/>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Date Placeholder 3">
            <a:extLst>
              <a:ext uri="{FF2B5EF4-FFF2-40B4-BE49-F238E27FC236}"/>
            </a:extLst>
          </p:cNvPr>
          <p:cNvSpPr>
            <a:spLocks noGrp="1"/>
          </p:cNvSpPr>
          <p:nvPr>
            <p:ph type="dt" sz="half" idx="10"/>
          </p:nvPr>
        </p:nvSpPr>
        <p:spPr>
          <a:xfrm>
            <a:off x="5646738" y="247651"/>
            <a:ext cx="2368550" cy="232172"/>
          </a:xfrm>
          <a:prstGeom prst="rect">
            <a:avLst/>
          </a:prstGeom>
        </p:spPr>
        <p:txBody>
          <a:bodyPr/>
          <a:lstStyle>
            <a:lvl1pPr>
              <a:defRPr/>
            </a:lvl1pPr>
          </a:lstStyle>
          <a:p>
            <a:pPr>
              <a:defRPr/>
            </a:pPr>
            <a:fld id="{E023E938-7542-47D8-8917-6A7312C3609E}" type="datetimeFigureOut">
              <a:rPr lang="id-ID"/>
              <a:pPr>
                <a:defRPr/>
              </a:pPr>
              <a:t>14/11/2019</a:t>
            </a:fld>
            <a:endParaRPr lang="id-ID"/>
          </a:p>
        </p:txBody>
      </p:sp>
      <p:sp>
        <p:nvSpPr>
          <p:cNvPr id="6" name="Footer Placeholder 4">
            <a:extLst>
              <a:ext uri="{FF2B5EF4-FFF2-40B4-BE49-F238E27FC236}"/>
            </a:extLst>
          </p:cNvPr>
          <p:cNvSpPr>
            <a:spLocks noGrp="1"/>
          </p:cNvSpPr>
          <p:nvPr>
            <p:ph type="ftr" sz="quarter" idx="11"/>
          </p:nvPr>
        </p:nvSpPr>
        <p:spPr>
          <a:xfrm>
            <a:off x="2395539" y="246460"/>
            <a:ext cx="3087687" cy="232172"/>
          </a:xfrm>
          <a:prstGeom prst="rect">
            <a:avLst/>
          </a:prstGeom>
        </p:spPr>
        <p:txBody>
          <a:bodyPr/>
          <a:lstStyle>
            <a:lvl1pPr>
              <a:defRPr/>
            </a:lvl1pPr>
          </a:lstStyle>
          <a:p>
            <a:pPr>
              <a:defRPr/>
            </a:pPr>
            <a:endParaRPr lang="id-ID"/>
          </a:p>
        </p:txBody>
      </p:sp>
      <p:sp>
        <p:nvSpPr>
          <p:cNvPr id="7" name="Slide Number Placeholder 5">
            <a:extLst>
              <a:ext uri="{FF2B5EF4-FFF2-40B4-BE49-F238E27FC236}"/>
            </a:extLst>
          </p:cNvPr>
          <p:cNvSpPr>
            <a:spLocks noGrp="1"/>
          </p:cNvSpPr>
          <p:nvPr>
            <p:ph type="sldNum" sz="quarter" idx="12"/>
          </p:nvPr>
        </p:nvSpPr>
        <p:spPr>
          <a:xfrm>
            <a:off x="1435100" y="598885"/>
            <a:ext cx="801688" cy="378619"/>
          </a:xfrm>
        </p:spPr>
        <p:txBody>
          <a:bodyPr/>
          <a:lstStyle>
            <a:lvl1pPr>
              <a:defRPr smtClean="0"/>
            </a:lvl1pPr>
          </a:lstStyle>
          <a:p>
            <a:pPr>
              <a:defRPr/>
            </a:pPr>
            <a:fld id="{B273FA39-FD42-49A0-8763-09F75FB7C0FD}" type="slidenum">
              <a:rPr lang="id-ID"/>
              <a:pPr>
                <a:defRPr/>
              </a:pPr>
              <a:t>‹#›</a:t>
            </a:fld>
            <a:endParaRPr lang="id-ID"/>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3600"/>
              <a:buFont typeface="Playfair Display"/>
              <a:buNone/>
              <a:defRPr sz="3600">
                <a:solidFill>
                  <a:srgbClr val="FFFFFF"/>
                </a:solidFill>
                <a:latin typeface="Playfair Display"/>
                <a:ea typeface="Playfair Display"/>
                <a:cs typeface="Playfair Display"/>
                <a:sym typeface="Playfair Display"/>
              </a:defRPr>
            </a:lvl1pPr>
            <a:lvl2pPr lvl="1">
              <a:spcBef>
                <a:spcPts val="0"/>
              </a:spcBef>
              <a:spcAft>
                <a:spcPts val="0"/>
              </a:spcAft>
              <a:buClr>
                <a:srgbClr val="FFFFFF"/>
              </a:buClr>
              <a:buSzPts val="3600"/>
              <a:buFont typeface="Playfair Display"/>
              <a:buNone/>
              <a:defRPr sz="3600" b="1">
                <a:solidFill>
                  <a:srgbClr val="FFFFFF"/>
                </a:solidFill>
                <a:latin typeface="Playfair Display"/>
                <a:ea typeface="Playfair Display"/>
                <a:cs typeface="Playfair Display"/>
                <a:sym typeface="Playfair Display"/>
              </a:defRPr>
            </a:lvl2pPr>
            <a:lvl3pPr lvl="2">
              <a:spcBef>
                <a:spcPts val="0"/>
              </a:spcBef>
              <a:spcAft>
                <a:spcPts val="0"/>
              </a:spcAft>
              <a:buClr>
                <a:srgbClr val="FFFFFF"/>
              </a:buClr>
              <a:buSzPts val="3600"/>
              <a:buFont typeface="Playfair Display"/>
              <a:buNone/>
              <a:defRPr sz="3600" b="1">
                <a:solidFill>
                  <a:srgbClr val="FFFFFF"/>
                </a:solidFill>
                <a:latin typeface="Playfair Display"/>
                <a:ea typeface="Playfair Display"/>
                <a:cs typeface="Playfair Display"/>
                <a:sym typeface="Playfair Display"/>
              </a:defRPr>
            </a:lvl3pPr>
            <a:lvl4pPr lvl="3">
              <a:spcBef>
                <a:spcPts val="0"/>
              </a:spcBef>
              <a:spcAft>
                <a:spcPts val="0"/>
              </a:spcAft>
              <a:buClr>
                <a:srgbClr val="FFFFFF"/>
              </a:buClr>
              <a:buSzPts val="3600"/>
              <a:buFont typeface="Playfair Display"/>
              <a:buNone/>
              <a:defRPr sz="3600" b="1">
                <a:solidFill>
                  <a:srgbClr val="FFFFFF"/>
                </a:solidFill>
                <a:latin typeface="Playfair Display"/>
                <a:ea typeface="Playfair Display"/>
                <a:cs typeface="Playfair Display"/>
                <a:sym typeface="Playfair Display"/>
              </a:defRPr>
            </a:lvl4pPr>
            <a:lvl5pPr lvl="4">
              <a:spcBef>
                <a:spcPts val="0"/>
              </a:spcBef>
              <a:spcAft>
                <a:spcPts val="0"/>
              </a:spcAft>
              <a:buClr>
                <a:srgbClr val="FFFFFF"/>
              </a:buClr>
              <a:buSzPts val="3600"/>
              <a:buFont typeface="Playfair Display"/>
              <a:buNone/>
              <a:defRPr sz="3600" b="1">
                <a:solidFill>
                  <a:srgbClr val="FFFFFF"/>
                </a:solidFill>
                <a:latin typeface="Playfair Display"/>
                <a:ea typeface="Playfair Display"/>
                <a:cs typeface="Playfair Display"/>
                <a:sym typeface="Playfair Display"/>
              </a:defRPr>
            </a:lvl5pPr>
            <a:lvl6pPr lvl="5">
              <a:spcBef>
                <a:spcPts val="0"/>
              </a:spcBef>
              <a:spcAft>
                <a:spcPts val="0"/>
              </a:spcAft>
              <a:buClr>
                <a:srgbClr val="FFFFFF"/>
              </a:buClr>
              <a:buSzPts val="3600"/>
              <a:buFont typeface="Playfair Display"/>
              <a:buNone/>
              <a:defRPr sz="3600" b="1">
                <a:solidFill>
                  <a:srgbClr val="FFFFFF"/>
                </a:solidFill>
                <a:latin typeface="Playfair Display"/>
                <a:ea typeface="Playfair Display"/>
                <a:cs typeface="Playfair Display"/>
                <a:sym typeface="Playfair Display"/>
              </a:defRPr>
            </a:lvl6pPr>
            <a:lvl7pPr lvl="6">
              <a:spcBef>
                <a:spcPts val="0"/>
              </a:spcBef>
              <a:spcAft>
                <a:spcPts val="0"/>
              </a:spcAft>
              <a:buClr>
                <a:srgbClr val="FFFFFF"/>
              </a:buClr>
              <a:buSzPts val="3600"/>
              <a:buFont typeface="Playfair Display"/>
              <a:buNone/>
              <a:defRPr sz="3600" b="1">
                <a:solidFill>
                  <a:srgbClr val="FFFFFF"/>
                </a:solidFill>
                <a:latin typeface="Playfair Display"/>
                <a:ea typeface="Playfair Display"/>
                <a:cs typeface="Playfair Display"/>
                <a:sym typeface="Playfair Display"/>
              </a:defRPr>
            </a:lvl7pPr>
            <a:lvl8pPr lvl="7">
              <a:spcBef>
                <a:spcPts val="0"/>
              </a:spcBef>
              <a:spcAft>
                <a:spcPts val="0"/>
              </a:spcAft>
              <a:buClr>
                <a:srgbClr val="FFFFFF"/>
              </a:buClr>
              <a:buSzPts val="3600"/>
              <a:buFont typeface="Playfair Display"/>
              <a:buNone/>
              <a:defRPr sz="3600" b="1">
                <a:solidFill>
                  <a:srgbClr val="FFFFFF"/>
                </a:solidFill>
                <a:latin typeface="Playfair Display"/>
                <a:ea typeface="Playfair Display"/>
                <a:cs typeface="Playfair Display"/>
                <a:sym typeface="Playfair Display"/>
              </a:defRPr>
            </a:lvl8pPr>
            <a:lvl9pPr lvl="8">
              <a:spcBef>
                <a:spcPts val="0"/>
              </a:spcBef>
              <a:spcAft>
                <a:spcPts val="0"/>
              </a:spcAft>
              <a:buClr>
                <a:srgbClr val="FFFFFF"/>
              </a:buClr>
              <a:buSzPts val="3600"/>
              <a:buFont typeface="Playfair Display"/>
              <a:buNone/>
              <a:defRPr sz="3600" b="1">
                <a:solidFill>
                  <a:srgbClr val="FFFFFF"/>
                </a:solidFill>
                <a:latin typeface="Playfair Display"/>
                <a:ea typeface="Playfair Display"/>
                <a:cs typeface="Playfair Display"/>
                <a:sym typeface="Playfair Display"/>
              </a:defRPr>
            </a:lvl9pPr>
          </a:lstStyle>
          <a:p>
            <a:endParaRPr/>
          </a:p>
        </p:txBody>
      </p:sp>
      <p:sp>
        <p:nvSpPr>
          <p:cNvPr id="7" name="Shape 7"/>
          <p:cNvSpPr txBox="1">
            <a:spLocks noGrp="1"/>
          </p:cNvSpPr>
          <p:nvPr>
            <p:ph type="body" idx="1"/>
          </p:nvPr>
        </p:nvSpPr>
        <p:spPr>
          <a:xfrm>
            <a:off x="457200" y="1200150"/>
            <a:ext cx="8229600" cy="3725775"/>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F3F3F3"/>
              </a:buClr>
              <a:buSzPts val="3000"/>
              <a:buFont typeface="Droid Sans"/>
              <a:buChar char="◈"/>
              <a:defRPr sz="3000">
                <a:solidFill>
                  <a:srgbClr val="F3F3F3"/>
                </a:solidFill>
                <a:latin typeface="Droid Sans"/>
                <a:ea typeface="Droid Sans"/>
                <a:cs typeface="Droid Sans"/>
                <a:sym typeface="Droid Sans"/>
              </a:defRPr>
            </a:lvl1pPr>
            <a:lvl2pPr marL="914400" lvl="1" indent="-381000">
              <a:spcBef>
                <a:spcPts val="0"/>
              </a:spcBef>
              <a:spcAft>
                <a:spcPts val="0"/>
              </a:spcAft>
              <a:buClr>
                <a:srgbClr val="F3F3F3"/>
              </a:buClr>
              <a:buSzPts val="2400"/>
              <a:buFont typeface="Droid Sans"/>
              <a:buChar char="○"/>
              <a:defRPr sz="2400">
                <a:solidFill>
                  <a:srgbClr val="F3F3F3"/>
                </a:solidFill>
                <a:latin typeface="Droid Sans"/>
                <a:ea typeface="Droid Sans"/>
                <a:cs typeface="Droid Sans"/>
                <a:sym typeface="Droid Sans"/>
              </a:defRPr>
            </a:lvl2pPr>
            <a:lvl3pPr marL="1371600" lvl="2" indent="-381000">
              <a:spcBef>
                <a:spcPts val="0"/>
              </a:spcBef>
              <a:spcAft>
                <a:spcPts val="0"/>
              </a:spcAft>
              <a:buClr>
                <a:srgbClr val="F3F3F3"/>
              </a:buClr>
              <a:buSzPts val="2400"/>
              <a:buFont typeface="Droid Sans"/>
              <a:buChar char="■"/>
              <a:defRPr sz="2400">
                <a:solidFill>
                  <a:srgbClr val="F3F3F3"/>
                </a:solidFill>
                <a:latin typeface="Droid Sans"/>
                <a:ea typeface="Droid Sans"/>
                <a:cs typeface="Droid Sans"/>
                <a:sym typeface="Droid Sans"/>
              </a:defRPr>
            </a:lvl3pPr>
            <a:lvl4pPr marL="1828800" lvl="3" indent="-342900">
              <a:spcBef>
                <a:spcPts val="0"/>
              </a:spcBef>
              <a:spcAft>
                <a:spcPts val="0"/>
              </a:spcAft>
              <a:buClr>
                <a:srgbClr val="F3F3F3"/>
              </a:buClr>
              <a:buSzPts val="1800"/>
              <a:buFont typeface="Droid Sans"/>
              <a:buChar char="●"/>
              <a:defRPr sz="1800">
                <a:solidFill>
                  <a:srgbClr val="F3F3F3"/>
                </a:solidFill>
                <a:latin typeface="Droid Sans"/>
                <a:ea typeface="Droid Sans"/>
                <a:cs typeface="Droid Sans"/>
                <a:sym typeface="Droid Sans"/>
              </a:defRPr>
            </a:lvl4pPr>
            <a:lvl5pPr marL="2286000" lvl="4" indent="-342900">
              <a:spcBef>
                <a:spcPts val="0"/>
              </a:spcBef>
              <a:spcAft>
                <a:spcPts val="0"/>
              </a:spcAft>
              <a:buClr>
                <a:srgbClr val="F3F3F3"/>
              </a:buClr>
              <a:buSzPts val="1800"/>
              <a:buFont typeface="Droid Sans"/>
              <a:buChar char="○"/>
              <a:defRPr sz="1800">
                <a:solidFill>
                  <a:srgbClr val="F3F3F3"/>
                </a:solidFill>
                <a:latin typeface="Droid Sans"/>
                <a:ea typeface="Droid Sans"/>
                <a:cs typeface="Droid Sans"/>
                <a:sym typeface="Droid Sans"/>
              </a:defRPr>
            </a:lvl5pPr>
            <a:lvl6pPr marL="2743200" lvl="5" indent="-342900">
              <a:spcBef>
                <a:spcPts val="0"/>
              </a:spcBef>
              <a:spcAft>
                <a:spcPts val="0"/>
              </a:spcAft>
              <a:buClr>
                <a:srgbClr val="F3F3F3"/>
              </a:buClr>
              <a:buSzPts val="1800"/>
              <a:buFont typeface="Droid Sans"/>
              <a:buChar char="■"/>
              <a:defRPr sz="1800">
                <a:solidFill>
                  <a:srgbClr val="F3F3F3"/>
                </a:solidFill>
                <a:latin typeface="Droid Sans"/>
                <a:ea typeface="Droid Sans"/>
                <a:cs typeface="Droid Sans"/>
                <a:sym typeface="Droid Sans"/>
              </a:defRPr>
            </a:lvl6pPr>
            <a:lvl7pPr marL="3200400" lvl="6" indent="-342900">
              <a:spcBef>
                <a:spcPts val="0"/>
              </a:spcBef>
              <a:spcAft>
                <a:spcPts val="0"/>
              </a:spcAft>
              <a:buClr>
                <a:srgbClr val="F3F3F3"/>
              </a:buClr>
              <a:buSzPts val="1800"/>
              <a:buFont typeface="Droid Sans"/>
              <a:buChar char="●"/>
              <a:defRPr sz="1800">
                <a:solidFill>
                  <a:srgbClr val="F3F3F3"/>
                </a:solidFill>
                <a:latin typeface="Droid Sans"/>
                <a:ea typeface="Droid Sans"/>
                <a:cs typeface="Droid Sans"/>
                <a:sym typeface="Droid Sans"/>
              </a:defRPr>
            </a:lvl7pPr>
            <a:lvl8pPr marL="3657600" lvl="7" indent="-342900">
              <a:spcBef>
                <a:spcPts val="0"/>
              </a:spcBef>
              <a:spcAft>
                <a:spcPts val="0"/>
              </a:spcAft>
              <a:buClr>
                <a:srgbClr val="F3F3F3"/>
              </a:buClr>
              <a:buSzPts val="1800"/>
              <a:buFont typeface="Droid Sans"/>
              <a:buChar char="○"/>
              <a:defRPr sz="1800">
                <a:solidFill>
                  <a:srgbClr val="F3F3F3"/>
                </a:solidFill>
                <a:latin typeface="Droid Sans"/>
                <a:ea typeface="Droid Sans"/>
                <a:cs typeface="Droid Sans"/>
                <a:sym typeface="Droid Sans"/>
              </a:defRPr>
            </a:lvl8pPr>
            <a:lvl9pPr marL="4114800" lvl="8" indent="-342900">
              <a:spcBef>
                <a:spcPts val="0"/>
              </a:spcBef>
              <a:spcAft>
                <a:spcPts val="0"/>
              </a:spcAft>
              <a:buClr>
                <a:srgbClr val="F3F3F3"/>
              </a:buClr>
              <a:buSzPts val="1800"/>
              <a:buFont typeface="Droid Sans"/>
              <a:buChar char="■"/>
              <a:defRPr sz="1800">
                <a:solidFill>
                  <a:srgbClr val="F3F3F3"/>
                </a:solidFill>
                <a:latin typeface="Droid Sans"/>
                <a:ea typeface="Droid Sans"/>
                <a:cs typeface="Droid Sans"/>
                <a:sym typeface="Droid Sans"/>
              </a:defRPr>
            </a:lvl9pPr>
          </a:lstStyle>
          <a:p>
            <a:endParaRPr/>
          </a:p>
        </p:txBody>
      </p:sp>
      <p:sp>
        <p:nvSpPr>
          <p:cNvPr id="8" name="Shape 8"/>
          <p:cNvSpPr txBox="1">
            <a:spLocks noGrp="1"/>
          </p:cNvSpPr>
          <p:nvPr>
            <p:ph type="sldNum" idx="12"/>
          </p:nvPr>
        </p:nvSpPr>
        <p:spPr>
          <a:xfrm>
            <a:off x="4297650" y="4749851"/>
            <a:ext cx="548700" cy="393750"/>
          </a:xfrm>
          <a:prstGeom prst="rect">
            <a:avLst/>
          </a:prstGeom>
          <a:noFill/>
          <a:ln>
            <a:noFill/>
          </a:ln>
        </p:spPr>
        <p:txBody>
          <a:bodyPr spcFirstLastPara="1" wrap="square" lIns="91425" tIns="91425" rIns="91425" bIns="91425" anchor="t" anchorCtr="0">
            <a:noAutofit/>
          </a:bodyPr>
          <a:lstStyle>
            <a:lvl1pPr lvl="0" algn="ctr">
              <a:buNone/>
              <a:defRPr sz="1200">
                <a:solidFill>
                  <a:srgbClr val="FFD900"/>
                </a:solidFill>
                <a:latin typeface="Playfair Display"/>
                <a:ea typeface="Playfair Display"/>
                <a:cs typeface="Playfair Display"/>
                <a:sym typeface="Playfair Display"/>
              </a:defRPr>
            </a:lvl1pPr>
            <a:lvl2pPr lvl="1" algn="ctr">
              <a:buNone/>
              <a:defRPr sz="1200">
                <a:solidFill>
                  <a:srgbClr val="FFD900"/>
                </a:solidFill>
                <a:latin typeface="Playfair Display"/>
                <a:ea typeface="Playfair Display"/>
                <a:cs typeface="Playfair Display"/>
                <a:sym typeface="Playfair Display"/>
              </a:defRPr>
            </a:lvl2pPr>
            <a:lvl3pPr lvl="2" algn="ctr">
              <a:buNone/>
              <a:defRPr sz="1200">
                <a:solidFill>
                  <a:srgbClr val="FFD900"/>
                </a:solidFill>
                <a:latin typeface="Playfair Display"/>
                <a:ea typeface="Playfair Display"/>
                <a:cs typeface="Playfair Display"/>
                <a:sym typeface="Playfair Display"/>
              </a:defRPr>
            </a:lvl3pPr>
            <a:lvl4pPr lvl="3" algn="ctr">
              <a:buNone/>
              <a:defRPr sz="1200">
                <a:solidFill>
                  <a:srgbClr val="FFD900"/>
                </a:solidFill>
                <a:latin typeface="Playfair Display"/>
                <a:ea typeface="Playfair Display"/>
                <a:cs typeface="Playfair Display"/>
                <a:sym typeface="Playfair Display"/>
              </a:defRPr>
            </a:lvl4pPr>
            <a:lvl5pPr lvl="4" algn="ctr">
              <a:buNone/>
              <a:defRPr sz="1200">
                <a:solidFill>
                  <a:srgbClr val="FFD900"/>
                </a:solidFill>
                <a:latin typeface="Playfair Display"/>
                <a:ea typeface="Playfair Display"/>
                <a:cs typeface="Playfair Display"/>
                <a:sym typeface="Playfair Display"/>
              </a:defRPr>
            </a:lvl5pPr>
            <a:lvl6pPr lvl="5" algn="ctr">
              <a:buNone/>
              <a:defRPr sz="1200">
                <a:solidFill>
                  <a:srgbClr val="FFD900"/>
                </a:solidFill>
                <a:latin typeface="Playfair Display"/>
                <a:ea typeface="Playfair Display"/>
                <a:cs typeface="Playfair Display"/>
                <a:sym typeface="Playfair Display"/>
              </a:defRPr>
            </a:lvl6pPr>
            <a:lvl7pPr lvl="6" algn="ctr">
              <a:buNone/>
              <a:defRPr sz="1200">
                <a:solidFill>
                  <a:srgbClr val="FFD900"/>
                </a:solidFill>
                <a:latin typeface="Playfair Display"/>
                <a:ea typeface="Playfair Display"/>
                <a:cs typeface="Playfair Display"/>
                <a:sym typeface="Playfair Display"/>
              </a:defRPr>
            </a:lvl7pPr>
            <a:lvl8pPr lvl="7" algn="ctr">
              <a:buNone/>
              <a:defRPr sz="1200">
                <a:solidFill>
                  <a:srgbClr val="FFD900"/>
                </a:solidFill>
                <a:latin typeface="Playfair Display"/>
                <a:ea typeface="Playfair Display"/>
                <a:cs typeface="Playfair Display"/>
                <a:sym typeface="Playfair Display"/>
              </a:defRPr>
            </a:lvl8pPr>
            <a:lvl9pPr lvl="8" algn="ctr">
              <a:buNone/>
              <a:defRPr sz="1200">
                <a:solidFill>
                  <a:srgbClr val="FFD900"/>
                </a:solidFill>
                <a:latin typeface="Playfair Display"/>
                <a:ea typeface="Playfair Display"/>
                <a:cs typeface="Playfair Display"/>
                <a:sym typeface="Playfair Display"/>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60" r:id="rId9"/>
    <p:sldLayoutId id="2147483661"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4.gif"/><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8.xml"/><Relationship Id="rId6" Type="http://schemas.openxmlformats.org/officeDocument/2006/relationships/image" Target="../media/image25.gif"/><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457200" y="0"/>
            <a:ext cx="8229600" cy="97155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d-ID" sz="5400" b="1" dirty="0" smtClean="0">
                <a:effectLst>
                  <a:outerShdw blurRad="38100" dist="38100" dir="2700000" algn="tl">
                    <a:srgbClr val="000000">
                      <a:alpha val="43137"/>
                    </a:srgbClr>
                  </a:outerShdw>
                </a:effectLst>
              </a:rPr>
              <a:t>3 Prinsip</a:t>
            </a:r>
            <a:endParaRPr sz="5400" b="1">
              <a:effectLst>
                <a:outerShdw blurRad="38100" dist="38100" dir="2700000" algn="tl">
                  <a:srgbClr val="000000">
                    <a:alpha val="43137"/>
                  </a:srgbClr>
                </a:outerShdw>
              </a:effectLst>
            </a:endParaRPr>
          </a:p>
        </p:txBody>
      </p:sp>
      <p:sp>
        <p:nvSpPr>
          <p:cNvPr id="158" name="Shape 158"/>
          <p:cNvSpPr/>
          <p:nvPr/>
        </p:nvSpPr>
        <p:spPr>
          <a:xfrm>
            <a:off x="3205022" y="1071552"/>
            <a:ext cx="2724300" cy="2586050"/>
          </a:xfrm>
          <a:prstGeom prst="ellipse">
            <a:avLst/>
          </a:prstGeom>
          <a:noFill/>
          <a:ln w="9525" cap="flat" cmpd="sng">
            <a:solidFill>
              <a:srgbClr val="FFD900"/>
            </a:solidFill>
            <a:prstDash val="dot"/>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endParaRPr>
              <a:solidFill>
                <a:srgbClr val="FFFFFF"/>
              </a:solidFill>
              <a:latin typeface="Droid Sans"/>
              <a:ea typeface="Droid Sans"/>
              <a:cs typeface="Droid Sans"/>
              <a:sym typeface="Droid Sans"/>
            </a:endParaRPr>
          </a:p>
        </p:txBody>
      </p:sp>
      <p:sp>
        <p:nvSpPr>
          <p:cNvPr id="159" name="Shape 159"/>
          <p:cNvSpPr/>
          <p:nvPr/>
        </p:nvSpPr>
        <p:spPr>
          <a:xfrm>
            <a:off x="214282" y="1000114"/>
            <a:ext cx="2724300" cy="2657488"/>
          </a:xfrm>
          <a:prstGeom prst="ellipse">
            <a:avLst/>
          </a:prstGeom>
          <a:noFill/>
          <a:ln w="9525" cap="flat" cmpd="sng">
            <a:solidFill>
              <a:srgbClr val="FFD900"/>
            </a:solidFill>
            <a:prstDash val="dot"/>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endParaRPr>
              <a:solidFill>
                <a:srgbClr val="FFFFFF"/>
              </a:solidFill>
              <a:latin typeface="Droid Sans"/>
              <a:ea typeface="Droid Sans"/>
              <a:cs typeface="Droid Sans"/>
              <a:sym typeface="Droid Sans"/>
            </a:endParaRPr>
          </a:p>
        </p:txBody>
      </p:sp>
      <p:sp>
        <p:nvSpPr>
          <p:cNvPr id="160" name="Shape 160"/>
          <p:cNvSpPr/>
          <p:nvPr/>
        </p:nvSpPr>
        <p:spPr>
          <a:xfrm>
            <a:off x="6215074" y="1128708"/>
            <a:ext cx="2724300" cy="2728926"/>
          </a:xfrm>
          <a:prstGeom prst="ellipse">
            <a:avLst/>
          </a:prstGeom>
          <a:noFill/>
          <a:ln w="9525" cap="flat" cmpd="sng">
            <a:solidFill>
              <a:srgbClr val="FFD900"/>
            </a:solidFill>
            <a:prstDash val="dot"/>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endParaRPr>
              <a:solidFill>
                <a:srgbClr val="FFFFFF"/>
              </a:solidFill>
              <a:latin typeface="Droid Sans"/>
              <a:ea typeface="Droid Sans"/>
              <a:cs typeface="Droid Sans"/>
              <a:sym typeface="Droid Sans"/>
            </a:endParaRPr>
          </a:p>
        </p:txBody>
      </p:sp>
      <p:sp>
        <p:nvSpPr>
          <p:cNvPr id="161" name="Shape 161"/>
          <p:cNvSpPr txBox="1">
            <a:spLocks noGrp="1"/>
          </p:cNvSpPr>
          <p:nvPr>
            <p:ph type="sldNum" idx="12"/>
          </p:nvPr>
        </p:nvSpPr>
        <p:spPr>
          <a:xfrm>
            <a:off x="4297650" y="4749851"/>
            <a:ext cx="548700" cy="3937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1</a:t>
            </a:fld>
            <a:endParaRPr/>
          </a:p>
        </p:txBody>
      </p:sp>
      <p:pic>
        <p:nvPicPr>
          <p:cNvPr id="7" name="Picture 6" descr="jembatan.gif"/>
          <p:cNvPicPr>
            <a:picLocks noChangeAspect="1"/>
          </p:cNvPicPr>
          <p:nvPr/>
        </p:nvPicPr>
        <p:blipFill>
          <a:blip r:embed="rId3"/>
          <a:stretch>
            <a:fillRect/>
          </a:stretch>
        </p:blipFill>
        <p:spPr>
          <a:xfrm>
            <a:off x="285720" y="785800"/>
            <a:ext cx="2571768" cy="2857520"/>
          </a:xfrm>
          <a:prstGeom prst="rect">
            <a:avLst/>
          </a:prstGeom>
        </p:spPr>
      </p:pic>
      <p:pic>
        <p:nvPicPr>
          <p:cNvPr id="8" name="Picture 7" descr="tangan.gif"/>
          <p:cNvPicPr>
            <a:picLocks noChangeAspect="1"/>
          </p:cNvPicPr>
          <p:nvPr/>
        </p:nvPicPr>
        <p:blipFill>
          <a:blip r:embed="rId4"/>
          <a:stretch>
            <a:fillRect/>
          </a:stretch>
        </p:blipFill>
        <p:spPr>
          <a:xfrm>
            <a:off x="3714744" y="1482320"/>
            <a:ext cx="1714512" cy="1660934"/>
          </a:xfrm>
          <a:prstGeom prst="rect">
            <a:avLst/>
          </a:prstGeom>
        </p:spPr>
      </p:pic>
      <p:pic>
        <p:nvPicPr>
          <p:cNvPr id="9" name="Picture 8" descr="dove.gif"/>
          <p:cNvPicPr>
            <a:picLocks noChangeAspect="1"/>
          </p:cNvPicPr>
          <p:nvPr/>
        </p:nvPicPr>
        <p:blipFill>
          <a:blip r:embed="rId5"/>
          <a:stretch>
            <a:fillRect/>
          </a:stretch>
        </p:blipFill>
        <p:spPr>
          <a:xfrm>
            <a:off x="6643702" y="1285866"/>
            <a:ext cx="1928826" cy="2000264"/>
          </a:xfrm>
          <a:prstGeom prst="rect">
            <a:avLst/>
          </a:prstGeom>
        </p:spPr>
      </p:pic>
      <p:sp>
        <p:nvSpPr>
          <p:cNvPr id="10" name="TextBox 9"/>
          <p:cNvSpPr txBox="1"/>
          <p:nvPr/>
        </p:nvSpPr>
        <p:spPr>
          <a:xfrm>
            <a:off x="71406" y="3500444"/>
            <a:ext cx="3071834" cy="1323439"/>
          </a:xfrm>
          <a:prstGeom prst="rect">
            <a:avLst/>
          </a:prstGeom>
          <a:noFill/>
        </p:spPr>
        <p:txBody>
          <a:bodyPr wrap="square" rtlCol="0">
            <a:spAutoFit/>
          </a:bodyPr>
          <a:lstStyle/>
          <a:p>
            <a:pPr algn="ctr"/>
            <a:r>
              <a:rPr lang="id-ID" sz="4000" b="1" dirty="0" smtClean="0">
                <a:solidFill>
                  <a:schemeClr val="bg1"/>
                </a:solidFill>
                <a:effectLst>
                  <a:outerShdw blurRad="38100" dist="38100" dir="2700000" algn="tl">
                    <a:srgbClr val="000000">
                      <a:alpha val="43137"/>
                    </a:srgbClr>
                  </a:outerShdw>
                </a:effectLst>
                <a:latin typeface="Corbel" pitchFamily="34" charset="0"/>
              </a:rPr>
              <a:t>Membangun Jembatan</a:t>
            </a:r>
            <a:endParaRPr lang="id-ID" sz="4000" b="1" dirty="0">
              <a:solidFill>
                <a:schemeClr val="bg1"/>
              </a:solidFill>
              <a:effectLst>
                <a:outerShdw blurRad="38100" dist="38100" dir="2700000" algn="tl">
                  <a:srgbClr val="000000">
                    <a:alpha val="43137"/>
                  </a:srgbClr>
                </a:outerShdw>
              </a:effectLst>
              <a:latin typeface="Corbel" pitchFamily="34" charset="0"/>
            </a:endParaRPr>
          </a:p>
        </p:txBody>
      </p:sp>
      <p:sp>
        <p:nvSpPr>
          <p:cNvPr id="11" name="TextBox 10"/>
          <p:cNvSpPr txBox="1"/>
          <p:nvPr/>
        </p:nvSpPr>
        <p:spPr>
          <a:xfrm>
            <a:off x="2928926" y="3500444"/>
            <a:ext cx="3214710" cy="1323439"/>
          </a:xfrm>
          <a:prstGeom prst="rect">
            <a:avLst/>
          </a:prstGeom>
          <a:noFill/>
        </p:spPr>
        <p:txBody>
          <a:bodyPr wrap="square" rtlCol="0">
            <a:spAutoFit/>
          </a:bodyPr>
          <a:lstStyle/>
          <a:p>
            <a:pPr algn="ctr"/>
            <a:r>
              <a:rPr lang="id-ID" sz="4000" b="1" dirty="0" smtClean="0">
                <a:solidFill>
                  <a:schemeClr val="bg1"/>
                </a:solidFill>
                <a:effectLst>
                  <a:outerShdw blurRad="38100" dist="38100" dir="2700000" algn="tl">
                    <a:srgbClr val="000000">
                      <a:alpha val="43137"/>
                    </a:srgbClr>
                  </a:outerShdw>
                </a:effectLst>
                <a:latin typeface="Corbel" pitchFamily="34" charset="0"/>
              </a:rPr>
              <a:t>X  Berdebat Tersinggung</a:t>
            </a:r>
            <a:endParaRPr lang="id-ID" sz="4000" b="1" dirty="0">
              <a:solidFill>
                <a:schemeClr val="bg1"/>
              </a:solidFill>
              <a:effectLst>
                <a:outerShdw blurRad="38100" dist="38100" dir="2700000" algn="tl">
                  <a:srgbClr val="000000">
                    <a:alpha val="43137"/>
                  </a:srgbClr>
                </a:outerShdw>
              </a:effectLst>
              <a:latin typeface="Corbel" pitchFamily="34" charset="0"/>
            </a:endParaRPr>
          </a:p>
        </p:txBody>
      </p:sp>
      <p:sp>
        <p:nvSpPr>
          <p:cNvPr id="12" name="TextBox 11"/>
          <p:cNvSpPr txBox="1"/>
          <p:nvPr/>
        </p:nvSpPr>
        <p:spPr>
          <a:xfrm>
            <a:off x="5929290" y="3071816"/>
            <a:ext cx="3214710" cy="1938992"/>
          </a:xfrm>
          <a:prstGeom prst="rect">
            <a:avLst/>
          </a:prstGeom>
          <a:noFill/>
        </p:spPr>
        <p:txBody>
          <a:bodyPr wrap="square" rtlCol="0">
            <a:spAutoFit/>
          </a:bodyPr>
          <a:lstStyle/>
          <a:p>
            <a:pPr algn="ctr"/>
            <a:r>
              <a:rPr lang="id-ID" sz="4000" b="1" dirty="0" smtClean="0">
                <a:solidFill>
                  <a:schemeClr val="bg1"/>
                </a:solidFill>
                <a:effectLst>
                  <a:outerShdw blurRad="38100" dist="38100" dir="2700000" algn="tl">
                    <a:srgbClr val="000000">
                      <a:alpha val="43137"/>
                    </a:srgbClr>
                  </a:outerShdw>
                </a:effectLst>
                <a:latin typeface="Corbel" pitchFamily="34" charset="0"/>
              </a:rPr>
              <a:t>Pertobatan</a:t>
            </a:r>
          </a:p>
          <a:p>
            <a:pPr algn="ctr"/>
            <a:r>
              <a:rPr lang="id-ID" sz="2800" b="1" dirty="0" smtClean="0">
                <a:solidFill>
                  <a:schemeClr val="bg1"/>
                </a:solidFill>
                <a:effectLst>
                  <a:outerShdw blurRad="38100" dist="38100" dir="2700000" algn="tl">
                    <a:srgbClr val="000000">
                      <a:alpha val="43137"/>
                    </a:srgbClr>
                  </a:outerShdw>
                </a:effectLst>
                <a:latin typeface="Corbel" pitchFamily="34" charset="0"/>
              </a:rPr>
              <a:t>adalah</a:t>
            </a:r>
            <a:r>
              <a:rPr lang="id-ID" sz="4000" b="1" dirty="0" smtClean="0">
                <a:solidFill>
                  <a:schemeClr val="bg1"/>
                </a:solidFill>
                <a:effectLst>
                  <a:outerShdw blurRad="38100" dist="38100" dir="2700000" algn="tl">
                    <a:srgbClr val="000000">
                      <a:alpha val="43137"/>
                    </a:srgbClr>
                  </a:outerShdw>
                </a:effectLst>
                <a:latin typeface="Corbel" pitchFamily="34" charset="0"/>
              </a:rPr>
              <a:t> karya</a:t>
            </a:r>
          </a:p>
          <a:p>
            <a:pPr algn="ctr"/>
            <a:r>
              <a:rPr lang="id-ID" sz="4000" b="1" dirty="0" smtClean="0">
                <a:solidFill>
                  <a:schemeClr val="bg1"/>
                </a:solidFill>
                <a:effectLst>
                  <a:outerShdw blurRad="38100" dist="38100" dir="2700000" algn="tl">
                    <a:srgbClr val="000000">
                      <a:alpha val="43137"/>
                    </a:srgbClr>
                  </a:outerShdw>
                </a:effectLst>
                <a:latin typeface="Corbel" pitchFamily="34" charset="0"/>
              </a:rPr>
              <a:t>Roh Kudus</a:t>
            </a:r>
            <a:endParaRPr lang="id-ID" sz="4000" b="1" dirty="0">
              <a:solidFill>
                <a:schemeClr val="bg1"/>
              </a:solidFill>
              <a:effectLst>
                <a:outerShdw blurRad="38100" dist="38100" dir="2700000" algn="tl">
                  <a:srgbClr val="000000">
                    <a:alpha val="43137"/>
                  </a:srgbClr>
                </a:outerShdw>
              </a:effectLst>
              <a:latin typeface="Corbel" pitchFamily="34" charset="0"/>
            </a:endParaRPr>
          </a:p>
        </p:txBody>
      </p:sp>
      <p:cxnSp>
        <p:nvCxnSpPr>
          <p:cNvPr id="14" name="Straight Connector 13"/>
          <p:cNvCxnSpPr/>
          <p:nvPr/>
        </p:nvCxnSpPr>
        <p:spPr>
          <a:xfrm rot="5400000">
            <a:off x="1285057" y="3000378"/>
            <a:ext cx="35719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4287042" y="2999584"/>
            <a:ext cx="3571900" cy="1588"/>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p:nvPr/>
        </p:nvSpPr>
        <p:spPr>
          <a:xfrm rot="10800000">
            <a:off x="3211050" y="413400"/>
            <a:ext cx="2721900" cy="1404450"/>
          </a:xfrm>
          <a:prstGeom prst="triangle">
            <a:avLst>
              <a:gd name="adj" fmla="val 50000"/>
            </a:avLst>
          </a:prstGeom>
          <a:solidFill>
            <a:srgbClr val="FFD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txBox="1">
            <a:spLocks noGrp="1"/>
          </p:cNvSpPr>
          <p:nvPr>
            <p:ph type="ctrTitle" idx="4294967295"/>
          </p:nvPr>
        </p:nvSpPr>
        <p:spPr>
          <a:xfrm>
            <a:off x="774150" y="2109713"/>
            <a:ext cx="7595700" cy="9240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7200" i="1" dirty="0" smtClean="0"/>
              <a:t>FAKTANYA</a:t>
            </a:r>
            <a:endParaRPr sz="7200" i="1"/>
          </a:p>
        </p:txBody>
      </p:sp>
      <p:sp>
        <p:nvSpPr>
          <p:cNvPr id="112" name="Shape 112"/>
          <p:cNvSpPr txBox="1">
            <a:spLocks noGrp="1"/>
          </p:cNvSpPr>
          <p:nvPr>
            <p:ph type="subTitle" idx="4294967295"/>
          </p:nvPr>
        </p:nvSpPr>
        <p:spPr>
          <a:xfrm>
            <a:off x="142844" y="2928958"/>
            <a:ext cx="8858312" cy="1714494"/>
          </a:xfrm>
          <a:prstGeom prst="rect">
            <a:avLst/>
          </a:prstGeom>
        </p:spPr>
        <p:txBody>
          <a:bodyPr spcFirstLastPara="1" wrap="square" lIns="91425" tIns="91425" rIns="91425" bIns="91425" anchor="b" anchorCtr="0">
            <a:noAutofit/>
          </a:bodyPr>
          <a:lstStyle/>
          <a:p>
            <a:pPr algn="ctr">
              <a:buNone/>
            </a:pPr>
            <a:r>
              <a:rPr lang="id-ID" sz="2400" dirty="0" smtClean="0">
                <a:solidFill>
                  <a:schemeClr val="bg1"/>
                </a:solidFill>
              </a:rPr>
              <a:t>Faktanya, di luar Kitab Suci ada banyak catatan sejarah yang menyatakan  bahwa  Yesus telah mati di kayu salib. Menyangkal fakta ini sebenarnya  seperti usaha menegakkan benang basah.</a:t>
            </a:r>
          </a:p>
        </p:txBody>
      </p:sp>
      <p:grpSp>
        <p:nvGrpSpPr>
          <p:cNvPr id="113" name="Shape 113"/>
          <p:cNvGrpSpPr/>
          <p:nvPr/>
        </p:nvGrpSpPr>
        <p:grpSpPr>
          <a:xfrm>
            <a:off x="4062077" y="494152"/>
            <a:ext cx="1019856" cy="739658"/>
            <a:chOff x="1247825" y="5001950"/>
            <a:chExt cx="443300" cy="428675"/>
          </a:xfrm>
        </p:grpSpPr>
        <p:sp>
          <p:nvSpPr>
            <p:cNvPr id="114" name="Shape 114"/>
            <p:cNvSpPr/>
            <p:nvPr/>
          </p:nvSpPr>
          <p:spPr>
            <a:xfrm>
              <a:off x="1247825" y="5168175"/>
              <a:ext cx="373875" cy="221650"/>
            </a:xfrm>
            <a:custGeom>
              <a:avLst/>
              <a:gdLst/>
              <a:ahLst/>
              <a:cxnLst/>
              <a:rect l="0" t="0" r="0" b="0"/>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285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1275850" y="5209575"/>
              <a:ext cx="60900" cy="87075"/>
            </a:xfrm>
            <a:custGeom>
              <a:avLst/>
              <a:gdLst/>
              <a:ahLst/>
              <a:cxnLst/>
              <a:rect l="0" t="0" r="0" b="0"/>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285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1247825" y="5391625"/>
              <a:ext cx="443300" cy="39000"/>
            </a:xfrm>
            <a:custGeom>
              <a:avLst/>
              <a:gdLst/>
              <a:ahLst/>
              <a:cxnLst/>
              <a:rect l="0" t="0" r="0" b="0"/>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285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1454850" y="5001950"/>
              <a:ext cx="17075" cy="114475"/>
            </a:xfrm>
            <a:custGeom>
              <a:avLst/>
              <a:gdLst/>
              <a:ahLst/>
              <a:cxnLst/>
              <a:rect l="0" t="0" r="0" b="0"/>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285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1411025" y="5001950"/>
              <a:ext cx="17075" cy="114475"/>
            </a:xfrm>
            <a:custGeom>
              <a:avLst/>
              <a:gdLst/>
              <a:ahLst/>
              <a:cxnLst/>
              <a:rect l="0" t="0" r="0" b="0"/>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285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1498700" y="5001950"/>
              <a:ext cx="16450" cy="114475"/>
            </a:xfrm>
            <a:custGeom>
              <a:avLst/>
              <a:gdLst/>
              <a:ahLst/>
              <a:cxnLst/>
              <a:rect l="0" t="0" r="0" b="0"/>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285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0" name="Shape 120"/>
          <p:cNvSpPr txBox="1">
            <a:spLocks noGrp="1"/>
          </p:cNvSpPr>
          <p:nvPr>
            <p:ph type="sldNum" idx="12"/>
          </p:nvPr>
        </p:nvSpPr>
        <p:spPr>
          <a:xfrm>
            <a:off x="4297650" y="4749851"/>
            <a:ext cx="548700" cy="3937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10</a:t>
            </a:fld>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p:nvPr/>
        </p:nvSpPr>
        <p:spPr>
          <a:xfrm rot="10800000">
            <a:off x="3211050" y="413400"/>
            <a:ext cx="2721900" cy="1404450"/>
          </a:xfrm>
          <a:prstGeom prst="triangle">
            <a:avLst>
              <a:gd name="adj" fmla="val 50000"/>
            </a:avLst>
          </a:prstGeom>
          <a:solidFill>
            <a:srgbClr val="FFD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txBox="1">
            <a:spLocks noGrp="1"/>
          </p:cNvSpPr>
          <p:nvPr>
            <p:ph type="ctrTitle" idx="4294967295"/>
          </p:nvPr>
        </p:nvSpPr>
        <p:spPr>
          <a:xfrm>
            <a:off x="774150" y="2109713"/>
            <a:ext cx="7595700" cy="9240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7200" i="1" dirty="0" smtClean="0"/>
              <a:t>FAKTANYA</a:t>
            </a:r>
            <a:endParaRPr sz="7200" i="1"/>
          </a:p>
        </p:txBody>
      </p:sp>
      <p:sp>
        <p:nvSpPr>
          <p:cNvPr id="112" name="Shape 112"/>
          <p:cNvSpPr txBox="1">
            <a:spLocks noGrp="1"/>
          </p:cNvSpPr>
          <p:nvPr>
            <p:ph type="subTitle" idx="4294967295"/>
          </p:nvPr>
        </p:nvSpPr>
        <p:spPr>
          <a:xfrm>
            <a:off x="774150" y="3143254"/>
            <a:ext cx="7595700" cy="1302669"/>
          </a:xfrm>
          <a:prstGeom prst="rect">
            <a:avLst/>
          </a:prstGeom>
        </p:spPr>
        <p:txBody>
          <a:bodyPr spcFirstLastPara="1" wrap="square" lIns="91425" tIns="91425" rIns="91425" bIns="91425" anchor="b" anchorCtr="0">
            <a:noAutofit/>
          </a:bodyPr>
          <a:lstStyle/>
          <a:p>
            <a:pPr algn="ctr"/>
            <a:endParaRPr lang="id-ID" sz="2400" dirty="0" smtClean="0">
              <a:solidFill>
                <a:schemeClr val="bg1"/>
              </a:solidFill>
            </a:endParaRPr>
          </a:p>
          <a:p>
            <a:pPr algn="ctr">
              <a:buNone/>
            </a:pPr>
            <a:r>
              <a:rPr lang="id-ID" sz="2400" dirty="0" smtClean="0">
                <a:solidFill>
                  <a:schemeClr val="bg1"/>
                </a:solidFill>
              </a:rPr>
              <a:t>Tulisan - tulisan di luar Alkitab tersebut, secara objektif menceritakan peristiwa kematian Yesus Kristus atau Isa Almasih di kayu Salib. </a:t>
            </a:r>
            <a:endParaRPr lang="id-ID" sz="2400" dirty="0">
              <a:solidFill>
                <a:schemeClr val="bg1"/>
              </a:solidFill>
            </a:endParaRPr>
          </a:p>
        </p:txBody>
      </p:sp>
      <p:grpSp>
        <p:nvGrpSpPr>
          <p:cNvPr id="2" name="Shape 113"/>
          <p:cNvGrpSpPr/>
          <p:nvPr/>
        </p:nvGrpSpPr>
        <p:grpSpPr>
          <a:xfrm>
            <a:off x="4062077" y="494152"/>
            <a:ext cx="1019856" cy="739658"/>
            <a:chOff x="1247825" y="5001950"/>
            <a:chExt cx="443300" cy="428675"/>
          </a:xfrm>
        </p:grpSpPr>
        <p:sp>
          <p:nvSpPr>
            <p:cNvPr id="114" name="Shape 114"/>
            <p:cNvSpPr/>
            <p:nvPr/>
          </p:nvSpPr>
          <p:spPr>
            <a:xfrm>
              <a:off x="1247825" y="5168175"/>
              <a:ext cx="373875" cy="221650"/>
            </a:xfrm>
            <a:custGeom>
              <a:avLst/>
              <a:gdLst/>
              <a:ahLst/>
              <a:cxnLst/>
              <a:rect l="0" t="0" r="0" b="0"/>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285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1275850" y="5209575"/>
              <a:ext cx="60900" cy="87075"/>
            </a:xfrm>
            <a:custGeom>
              <a:avLst/>
              <a:gdLst/>
              <a:ahLst/>
              <a:cxnLst/>
              <a:rect l="0" t="0" r="0" b="0"/>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285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1247825" y="5391625"/>
              <a:ext cx="443300" cy="39000"/>
            </a:xfrm>
            <a:custGeom>
              <a:avLst/>
              <a:gdLst/>
              <a:ahLst/>
              <a:cxnLst/>
              <a:rect l="0" t="0" r="0" b="0"/>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285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1454850" y="5001950"/>
              <a:ext cx="17075" cy="114475"/>
            </a:xfrm>
            <a:custGeom>
              <a:avLst/>
              <a:gdLst/>
              <a:ahLst/>
              <a:cxnLst/>
              <a:rect l="0" t="0" r="0" b="0"/>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285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1411025" y="5001950"/>
              <a:ext cx="17075" cy="114475"/>
            </a:xfrm>
            <a:custGeom>
              <a:avLst/>
              <a:gdLst/>
              <a:ahLst/>
              <a:cxnLst/>
              <a:rect l="0" t="0" r="0" b="0"/>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285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1498700" y="5001950"/>
              <a:ext cx="16450" cy="114475"/>
            </a:xfrm>
            <a:custGeom>
              <a:avLst/>
              <a:gdLst/>
              <a:ahLst/>
              <a:cxnLst/>
              <a:rect l="0" t="0" r="0" b="0"/>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285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0" name="Shape 120"/>
          <p:cNvSpPr txBox="1">
            <a:spLocks noGrp="1"/>
          </p:cNvSpPr>
          <p:nvPr>
            <p:ph type="sldNum" idx="12"/>
          </p:nvPr>
        </p:nvSpPr>
        <p:spPr>
          <a:xfrm>
            <a:off x="4297650" y="4749851"/>
            <a:ext cx="548700" cy="3937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11</a:t>
            </a:fld>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Shape 150"/>
          <p:cNvPicPr preferRelativeResize="0"/>
          <p:nvPr/>
        </p:nvPicPr>
        <p:blipFill rotWithShape="1">
          <a:blip r:embed="rId3">
            <a:alphaModFix/>
          </a:blip>
          <a:srcRect t="20672" b="4320"/>
          <a:stretch/>
        </p:blipFill>
        <p:spPr>
          <a:xfrm>
            <a:off x="0" y="0"/>
            <a:ext cx="9144000" cy="5143500"/>
          </a:xfrm>
          <a:prstGeom prst="rect">
            <a:avLst/>
          </a:prstGeom>
          <a:noFill/>
          <a:ln>
            <a:noFill/>
          </a:ln>
        </p:spPr>
      </p:pic>
      <p:sp>
        <p:nvSpPr>
          <p:cNvPr id="152" name="Shape 152"/>
          <p:cNvSpPr txBox="1">
            <a:spLocks noGrp="1"/>
          </p:cNvSpPr>
          <p:nvPr>
            <p:ph type="sldNum" idx="12"/>
          </p:nvPr>
        </p:nvSpPr>
        <p:spPr>
          <a:xfrm>
            <a:off x="4297650" y="4749851"/>
            <a:ext cx="548700" cy="3937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12</a:t>
            </a:fld>
            <a:endParaRPr/>
          </a:p>
        </p:txBody>
      </p:sp>
      <p:sp>
        <p:nvSpPr>
          <p:cNvPr id="10" name="Rounded Rectangle 9"/>
          <p:cNvSpPr/>
          <p:nvPr/>
        </p:nvSpPr>
        <p:spPr>
          <a:xfrm>
            <a:off x="214282" y="142858"/>
            <a:ext cx="8715436" cy="4786346"/>
          </a:xfrm>
          <a:prstGeom prst="roundRect">
            <a:avLst/>
          </a:prstGeom>
          <a:solidFill>
            <a:schemeClr val="tx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029" name="Picture 5"/>
          <p:cNvPicPr>
            <a:picLocks noChangeAspect="1" noChangeArrowheads="1"/>
          </p:cNvPicPr>
          <p:nvPr/>
        </p:nvPicPr>
        <p:blipFill>
          <a:blip r:embed="rId4"/>
          <a:srcRect/>
          <a:stretch>
            <a:fillRect/>
          </a:stretch>
        </p:blipFill>
        <p:spPr bwMode="auto">
          <a:xfrm>
            <a:off x="428596" y="625477"/>
            <a:ext cx="1800225" cy="2232025"/>
          </a:xfrm>
          <a:prstGeom prst="rect">
            <a:avLst/>
          </a:prstGeom>
          <a:noFill/>
          <a:ln w="9525">
            <a:noFill/>
            <a:miter lim="800000"/>
            <a:headEnd/>
            <a:tailEnd/>
          </a:ln>
          <a:effectLst/>
        </p:spPr>
      </p:pic>
      <p:sp>
        <p:nvSpPr>
          <p:cNvPr id="9" name="Rectangle 8"/>
          <p:cNvSpPr/>
          <p:nvPr/>
        </p:nvSpPr>
        <p:spPr>
          <a:xfrm>
            <a:off x="2285984" y="500048"/>
            <a:ext cx="6572296" cy="2246769"/>
          </a:xfrm>
          <a:prstGeom prst="rect">
            <a:avLst/>
          </a:prstGeom>
        </p:spPr>
        <p:txBody>
          <a:bodyPr wrap="square">
            <a:spAutoFit/>
          </a:bodyPr>
          <a:lstStyle/>
          <a:p>
            <a:r>
              <a:rPr lang="id-ID" sz="2000" b="1" dirty="0" smtClean="0">
                <a:solidFill>
                  <a:schemeClr val="bg1"/>
                </a:solidFill>
                <a:effectLst>
                  <a:outerShdw blurRad="38100" dist="38100" dir="2700000" algn="tl">
                    <a:srgbClr val="000000">
                      <a:alpha val="43137"/>
                    </a:srgbClr>
                  </a:outerShdw>
                </a:effectLst>
              </a:rPr>
              <a:t>1.Flavius Josephus ( 37 -97M) Seorang sejarahwan Yahudi non Kristen. Menulis dalam bukunya :“ The Antiquities of the Jews “ menyebutkan : Pada masa itu tampillah Yesus, seorang manusia arif bijaksana, jika boleh disebut manusia. Dia melakukan perbuatan-perbuatan ajaib, dan menjadi guru bagi mereka yang gemar mencari berbagai kebenaran</a:t>
            </a:r>
            <a:endParaRPr lang="id-ID" sz="2000" b="1" dirty="0">
              <a:solidFill>
                <a:schemeClr val="bg1"/>
              </a:solidFill>
              <a:effectLst>
                <a:outerShdw blurRad="38100" dist="38100" dir="2700000" algn="tl">
                  <a:srgbClr val="000000">
                    <a:alpha val="43137"/>
                  </a:srgbClr>
                </a:outerShdw>
              </a:effectLst>
            </a:endParaRPr>
          </a:p>
        </p:txBody>
      </p:sp>
      <p:sp>
        <p:nvSpPr>
          <p:cNvPr id="8" name="Rectangle 7"/>
          <p:cNvSpPr/>
          <p:nvPr/>
        </p:nvSpPr>
        <p:spPr>
          <a:xfrm>
            <a:off x="642910" y="3000378"/>
            <a:ext cx="7929618" cy="1631216"/>
          </a:xfrm>
          <a:prstGeom prst="rect">
            <a:avLst/>
          </a:prstGeom>
        </p:spPr>
        <p:txBody>
          <a:bodyPr wrap="square">
            <a:spAutoFit/>
          </a:bodyPr>
          <a:lstStyle/>
          <a:p>
            <a:r>
              <a:rPr lang="id-ID" sz="2000" b="1" dirty="0" smtClean="0">
                <a:solidFill>
                  <a:schemeClr val="bg1"/>
                </a:solidFill>
                <a:effectLst>
                  <a:outerShdw blurRad="38100" dist="38100" dir="2700000" algn="tl">
                    <a:srgbClr val="000000">
                      <a:alpha val="43137"/>
                    </a:srgbClr>
                  </a:outerShdw>
                </a:effectLst>
              </a:rPr>
              <a:t>Dia mengumpulkan para pengikutnya dari kalangan Yahudi maupun dari kalangan bukan Yahudi. Dia adalah Kristus Yunani :”ho Khristos autos en”). Pilatus telah menjatuhkan hukuman mati di kayu salib kepadanya atas desakan para pemimpin agama kita, tetapi </a:t>
            </a:r>
            <a:endParaRPr lang="id-ID" sz="2000" b="1" dirty="0">
              <a:solidFill>
                <a:schemeClr val="bg1"/>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Shape 150"/>
          <p:cNvPicPr preferRelativeResize="0"/>
          <p:nvPr/>
        </p:nvPicPr>
        <p:blipFill rotWithShape="1">
          <a:blip r:embed="rId3">
            <a:alphaModFix/>
          </a:blip>
          <a:srcRect t="20672" b="4320"/>
          <a:stretch/>
        </p:blipFill>
        <p:spPr>
          <a:xfrm>
            <a:off x="0" y="0"/>
            <a:ext cx="9144000" cy="5143500"/>
          </a:xfrm>
          <a:prstGeom prst="rect">
            <a:avLst/>
          </a:prstGeom>
          <a:noFill/>
          <a:ln>
            <a:noFill/>
          </a:ln>
        </p:spPr>
      </p:pic>
      <p:sp>
        <p:nvSpPr>
          <p:cNvPr id="152" name="Shape 152"/>
          <p:cNvSpPr txBox="1">
            <a:spLocks noGrp="1"/>
          </p:cNvSpPr>
          <p:nvPr>
            <p:ph type="sldNum" idx="12"/>
          </p:nvPr>
        </p:nvSpPr>
        <p:spPr>
          <a:xfrm>
            <a:off x="4297650" y="4749851"/>
            <a:ext cx="548700" cy="3937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13</a:t>
            </a:fld>
            <a:endParaRPr/>
          </a:p>
        </p:txBody>
      </p:sp>
      <p:sp>
        <p:nvSpPr>
          <p:cNvPr id="10" name="Rounded Rectangle 9"/>
          <p:cNvSpPr/>
          <p:nvPr/>
        </p:nvSpPr>
        <p:spPr>
          <a:xfrm>
            <a:off x="214282" y="142858"/>
            <a:ext cx="8715436" cy="4786346"/>
          </a:xfrm>
          <a:prstGeom prst="roundRect">
            <a:avLst/>
          </a:prstGeom>
          <a:solidFill>
            <a:schemeClr val="tx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029" name="Picture 5"/>
          <p:cNvPicPr>
            <a:picLocks noChangeAspect="1" noChangeArrowheads="1"/>
          </p:cNvPicPr>
          <p:nvPr/>
        </p:nvPicPr>
        <p:blipFill>
          <a:blip r:embed="rId4"/>
          <a:srcRect/>
          <a:stretch>
            <a:fillRect/>
          </a:stretch>
        </p:blipFill>
        <p:spPr bwMode="auto">
          <a:xfrm>
            <a:off x="428596" y="625477"/>
            <a:ext cx="1800225" cy="2232025"/>
          </a:xfrm>
          <a:prstGeom prst="rect">
            <a:avLst/>
          </a:prstGeom>
          <a:noFill/>
          <a:ln w="9525">
            <a:noFill/>
            <a:miter lim="800000"/>
            <a:headEnd/>
            <a:tailEnd/>
          </a:ln>
          <a:effectLst/>
        </p:spPr>
      </p:pic>
      <p:sp>
        <p:nvSpPr>
          <p:cNvPr id="11" name="Rectangle 10"/>
          <p:cNvSpPr/>
          <p:nvPr/>
        </p:nvSpPr>
        <p:spPr>
          <a:xfrm>
            <a:off x="2357422" y="571486"/>
            <a:ext cx="6215106" cy="2554545"/>
          </a:xfrm>
          <a:prstGeom prst="rect">
            <a:avLst/>
          </a:prstGeom>
        </p:spPr>
        <p:txBody>
          <a:bodyPr wrap="square">
            <a:spAutoFit/>
          </a:bodyPr>
          <a:lstStyle/>
          <a:p>
            <a:r>
              <a:rPr lang="id-ID" sz="2000" b="1" dirty="0" smtClean="0">
                <a:solidFill>
                  <a:schemeClr val="bg1"/>
                </a:solidFill>
                <a:effectLst>
                  <a:outerShdw blurRad="38100" dist="38100" dir="2700000" algn="tl">
                    <a:srgbClr val="000000">
                      <a:alpha val="43137"/>
                    </a:srgbClr>
                  </a:outerShdw>
                </a:effectLst>
              </a:rPr>
              <a:t>mereka yang tetap mengasihi Dia tetap berbuat demikian. Sebab Dia menampakkan diri kepada mereka pada hari ke tiga dalam keadaan hidup kembali, seperti nabi-nabi  ilahi telah menubuatkan hal itu dan beribu-ribu perbuatan ajaib mengenai dia. Golongan yang disebut berdasarkan namanya yaitu kaum Kristen, masih tetap ada”.</a:t>
            </a:r>
            <a:endParaRPr lang="id-ID" sz="2000" b="1" dirty="0">
              <a:solidFill>
                <a:schemeClr val="bg1"/>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Shape 150"/>
          <p:cNvPicPr preferRelativeResize="0"/>
          <p:nvPr/>
        </p:nvPicPr>
        <p:blipFill rotWithShape="1">
          <a:blip r:embed="rId3">
            <a:alphaModFix/>
          </a:blip>
          <a:srcRect t="20672" b="4320"/>
          <a:stretch/>
        </p:blipFill>
        <p:spPr>
          <a:xfrm>
            <a:off x="0" y="0"/>
            <a:ext cx="9144000" cy="5143500"/>
          </a:xfrm>
          <a:prstGeom prst="rect">
            <a:avLst/>
          </a:prstGeom>
          <a:noFill/>
          <a:ln>
            <a:noFill/>
          </a:ln>
        </p:spPr>
      </p:pic>
      <p:sp>
        <p:nvSpPr>
          <p:cNvPr id="152" name="Shape 152"/>
          <p:cNvSpPr txBox="1">
            <a:spLocks noGrp="1"/>
          </p:cNvSpPr>
          <p:nvPr>
            <p:ph type="sldNum" idx="12"/>
          </p:nvPr>
        </p:nvSpPr>
        <p:spPr>
          <a:xfrm>
            <a:off x="4297650" y="4749851"/>
            <a:ext cx="548700" cy="3937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14</a:t>
            </a:fld>
            <a:endParaRPr/>
          </a:p>
        </p:txBody>
      </p:sp>
      <p:sp>
        <p:nvSpPr>
          <p:cNvPr id="10" name="Rounded Rectangle 9"/>
          <p:cNvSpPr/>
          <p:nvPr/>
        </p:nvSpPr>
        <p:spPr>
          <a:xfrm>
            <a:off x="214282" y="142858"/>
            <a:ext cx="8715436" cy="4786346"/>
          </a:xfrm>
          <a:prstGeom prst="roundRect">
            <a:avLst/>
          </a:prstGeom>
          <a:solidFill>
            <a:schemeClr val="tx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050" name="Picture 2"/>
          <p:cNvPicPr>
            <a:picLocks noChangeAspect="1" noChangeArrowheads="1"/>
          </p:cNvPicPr>
          <p:nvPr/>
        </p:nvPicPr>
        <p:blipFill>
          <a:blip r:embed="rId4"/>
          <a:srcRect/>
          <a:stretch>
            <a:fillRect/>
          </a:stretch>
        </p:blipFill>
        <p:spPr bwMode="auto">
          <a:xfrm>
            <a:off x="500034" y="642924"/>
            <a:ext cx="1779587" cy="2268537"/>
          </a:xfrm>
          <a:prstGeom prst="rect">
            <a:avLst/>
          </a:prstGeom>
          <a:noFill/>
          <a:ln w="9525">
            <a:noFill/>
            <a:miter lim="800000"/>
            <a:headEnd/>
            <a:tailEnd/>
          </a:ln>
          <a:effectLst/>
        </p:spPr>
      </p:pic>
      <p:sp>
        <p:nvSpPr>
          <p:cNvPr id="12" name="Rectangle 11"/>
          <p:cNvSpPr/>
          <p:nvPr/>
        </p:nvSpPr>
        <p:spPr>
          <a:xfrm>
            <a:off x="2285984" y="571486"/>
            <a:ext cx="6429404" cy="3785652"/>
          </a:xfrm>
          <a:prstGeom prst="rect">
            <a:avLst/>
          </a:prstGeom>
        </p:spPr>
        <p:txBody>
          <a:bodyPr wrap="square">
            <a:spAutoFit/>
          </a:bodyPr>
          <a:lstStyle/>
          <a:p>
            <a:r>
              <a:rPr lang="id-ID" sz="2400" b="1" dirty="0" smtClean="0">
                <a:solidFill>
                  <a:schemeClr val="bg1"/>
                </a:solidFill>
                <a:effectLst>
                  <a:outerShdw blurRad="38100" dist="38100" dir="2700000" algn="tl">
                    <a:srgbClr val="000000">
                      <a:alpha val="43137"/>
                    </a:srgbClr>
                  </a:outerShdw>
                </a:effectLst>
              </a:rPr>
              <a:t>2.Tacitus (55-120M) </a:t>
            </a:r>
          </a:p>
          <a:p>
            <a:r>
              <a:rPr lang="id-ID" sz="2400" b="1" dirty="0" smtClean="0">
                <a:solidFill>
                  <a:schemeClr val="bg1"/>
                </a:solidFill>
                <a:effectLst>
                  <a:outerShdw blurRad="38100" dist="38100" dir="2700000" algn="tl">
                    <a:srgbClr val="000000">
                      <a:alpha val="43137"/>
                    </a:srgbClr>
                  </a:outerShdw>
                </a:effectLst>
              </a:rPr>
              <a:t>Seorang senator Romawi yang juga seorang sejarahwan. Dia mencatat: “Kristus mengalami hukuman yang luar biasa selama pemerintahan Tiberius, di tangan salah satu penguasa kita Pontius Pilatus”. Tulisan itu ada di dalam bukunya yang berjudul: “ Annals 15:44”  yang di tulis tahun 116 Masehi. </a:t>
            </a:r>
          </a:p>
          <a:p>
            <a:r>
              <a:rPr lang="id-ID" sz="2400" b="1" dirty="0" smtClean="0">
                <a:solidFill>
                  <a:schemeClr val="bg1"/>
                </a:solidFill>
                <a:effectLst>
                  <a:outerShdw blurRad="38100" dist="38100" dir="2700000" algn="tl">
                    <a:srgbClr val="000000">
                      <a:alpha val="43137"/>
                    </a:srgbClr>
                  </a:outerShdw>
                </a:effectLst>
              </a:rPr>
              <a:t>(Publius Cornelius Tacitus).</a:t>
            </a:r>
            <a:endParaRPr lang="id-ID" sz="2400" b="1" dirty="0">
              <a:solidFill>
                <a:schemeClr val="bg1"/>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Shape 150"/>
          <p:cNvPicPr preferRelativeResize="0"/>
          <p:nvPr/>
        </p:nvPicPr>
        <p:blipFill rotWithShape="1">
          <a:blip r:embed="rId3">
            <a:alphaModFix/>
          </a:blip>
          <a:srcRect t="20672" b="4320"/>
          <a:stretch/>
        </p:blipFill>
        <p:spPr>
          <a:xfrm>
            <a:off x="0" y="0"/>
            <a:ext cx="9144000" cy="5143500"/>
          </a:xfrm>
          <a:prstGeom prst="rect">
            <a:avLst/>
          </a:prstGeom>
          <a:noFill/>
          <a:ln>
            <a:noFill/>
          </a:ln>
        </p:spPr>
      </p:pic>
      <p:sp>
        <p:nvSpPr>
          <p:cNvPr id="152" name="Shape 152"/>
          <p:cNvSpPr txBox="1">
            <a:spLocks noGrp="1"/>
          </p:cNvSpPr>
          <p:nvPr>
            <p:ph type="sldNum" idx="12"/>
          </p:nvPr>
        </p:nvSpPr>
        <p:spPr>
          <a:xfrm>
            <a:off x="4297650" y="4749851"/>
            <a:ext cx="548700" cy="3937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15</a:t>
            </a:fld>
            <a:endParaRPr/>
          </a:p>
        </p:txBody>
      </p:sp>
      <p:sp>
        <p:nvSpPr>
          <p:cNvPr id="10" name="Rounded Rectangle 9"/>
          <p:cNvSpPr/>
          <p:nvPr/>
        </p:nvSpPr>
        <p:spPr>
          <a:xfrm>
            <a:off x="214282" y="142858"/>
            <a:ext cx="8715436" cy="4786346"/>
          </a:xfrm>
          <a:prstGeom prst="roundRect">
            <a:avLst/>
          </a:prstGeom>
          <a:solidFill>
            <a:schemeClr val="tx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3074" name="Picture 2"/>
          <p:cNvPicPr>
            <a:picLocks noChangeAspect="1" noChangeArrowheads="1"/>
          </p:cNvPicPr>
          <p:nvPr/>
        </p:nvPicPr>
        <p:blipFill>
          <a:blip r:embed="rId4"/>
          <a:srcRect/>
          <a:stretch>
            <a:fillRect/>
          </a:stretch>
        </p:blipFill>
        <p:spPr bwMode="auto">
          <a:xfrm>
            <a:off x="500034" y="714362"/>
            <a:ext cx="1779587" cy="2268537"/>
          </a:xfrm>
          <a:prstGeom prst="rect">
            <a:avLst/>
          </a:prstGeom>
          <a:noFill/>
          <a:ln w="9525">
            <a:noFill/>
            <a:miter lim="800000"/>
            <a:headEnd/>
            <a:tailEnd/>
          </a:ln>
          <a:effectLst/>
        </p:spPr>
      </p:pic>
      <p:sp>
        <p:nvSpPr>
          <p:cNvPr id="8" name="Rectangle 7"/>
          <p:cNvSpPr/>
          <p:nvPr/>
        </p:nvSpPr>
        <p:spPr>
          <a:xfrm>
            <a:off x="2285984" y="571486"/>
            <a:ext cx="6572296" cy="3539430"/>
          </a:xfrm>
          <a:prstGeom prst="rect">
            <a:avLst/>
          </a:prstGeom>
        </p:spPr>
        <p:txBody>
          <a:bodyPr wrap="square">
            <a:spAutoFit/>
          </a:bodyPr>
          <a:lstStyle/>
          <a:p>
            <a:r>
              <a:rPr lang="id-ID" sz="2800" b="1" dirty="0" smtClean="0">
                <a:solidFill>
                  <a:schemeClr val="bg1"/>
                </a:solidFill>
                <a:effectLst>
                  <a:outerShdw blurRad="38100" dist="38100" dir="2700000" algn="tl">
                    <a:srgbClr val="000000">
                      <a:alpha val="43137"/>
                    </a:srgbClr>
                  </a:outerShdw>
                </a:effectLst>
              </a:rPr>
              <a:t>3.Julius Africanus (160 – 240M)  Seorang sejarahwan yang sering mengadakan perjalanan dan berkelana. Dia mengutip tulisan dari  Thalus dalam diskusi mengenai kegelapan yang terjadi pada saat penyaliban Yesus.</a:t>
            </a:r>
          </a:p>
          <a:p>
            <a:r>
              <a:rPr lang="id-ID" sz="2800" b="1" dirty="0" smtClean="0">
                <a:solidFill>
                  <a:schemeClr val="bg1"/>
                </a:solidFill>
                <a:effectLst>
                  <a:outerShdw blurRad="38100" dist="38100" dir="2700000" algn="tl">
                    <a:srgbClr val="000000">
                      <a:alpha val="43137"/>
                    </a:srgbClr>
                  </a:outerShdw>
                </a:effectLst>
              </a:rPr>
              <a:t>(Sextus Julius Africanus)</a:t>
            </a:r>
            <a:endParaRPr lang="id-ID" sz="2800" b="1" dirty="0">
              <a:solidFill>
                <a:schemeClr val="bg1"/>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Shape 150"/>
          <p:cNvPicPr preferRelativeResize="0"/>
          <p:nvPr/>
        </p:nvPicPr>
        <p:blipFill rotWithShape="1">
          <a:blip r:embed="rId3">
            <a:alphaModFix/>
          </a:blip>
          <a:srcRect t="20672" b="4320"/>
          <a:stretch/>
        </p:blipFill>
        <p:spPr>
          <a:xfrm>
            <a:off x="0" y="0"/>
            <a:ext cx="9144000" cy="5143500"/>
          </a:xfrm>
          <a:prstGeom prst="rect">
            <a:avLst/>
          </a:prstGeom>
          <a:noFill/>
          <a:ln>
            <a:noFill/>
          </a:ln>
        </p:spPr>
      </p:pic>
      <p:sp>
        <p:nvSpPr>
          <p:cNvPr id="152" name="Shape 152"/>
          <p:cNvSpPr txBox="1">
            <a:spLocks noGrp="1"/>
          </p:cNvSpPr>
          <p:nvPr>
            <p:ph type="sldNum" idx="12"/>
          </p:nvPr>
        </p:nvSpPr>
        <p:spPr>
          <a:xfrm>
            <a:off x="4297650" y="4749851"/>
            <a:ext cx="548700" cy="3937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16</a:t>
            </a:fld>
            <a:endParaRPr/>
          </a:p>
        </p:txBody>
      </p:sp>
      <p:sp>
        <p:nvSpPr>
          <p:cNvPr id="10" name="Rounded Rectangle 9"/>
          <p:cNvSpPr/>
          <p:nvPr/>
        </p:nvSpPr>
        <p:spPr>
          <a:xfrm>
            <a:off x="214282" y="142858"/>
            <a:ext cx="8715436" cy="4786346"/>
          </a:xfrm>
          <a:prstGeom prst="roundRect">
            <a:avLst/>
          </a:prstGeom>
          <a:solidFill>
            <a:schemeClr val="tx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4098" name="Picture 2"/>
          <p:cNvPicPr>
            <a:picLocks noChangeAspect="1" noChangeArrowheads="1"/>
          </p:cNvPicPr>
          <p:nvPr/>
        </p:nvPicPr>
        <p:blipFill>
          <a:blip r:embed="rId4"/>
          <a:srcRect/>
          <a:stretch>
            <a:fillRect/>
          </a:stretch>
        </p:blipFill>
        <p:spPr bwMode="auto">
          <a:xfrm>
            <a:off x="428596" y="500048"/>
            <a:ext cx="1779587" cy="2268537"/>
          </a:xfrm>
          <a:prstGeom prst="rect">
            <a:avLst/>
          </a:prstGeom>
          <a:noFill/>
          <a:ln w="9525">
            <a:noFill/>
            <a:miter lim="800000"/>
            <a:headEnd/>
            <a:tailEnd/>
          </a:ln>
          <a:effectLst/>
        </p:spPr>
      </p:pic>
      <p:sp>
        <p:nvSpPr>
          <p:cNvPr id="9" name="Rectangle 8"/>
          <p:cNvSpPr/>
          <p:nvPr/>
        </p:nvSpPr>
        <p:spPr>
          <a:xfrm>
            <a:off x="2214546" y="357172"/>
            <a:ext cx="6572280" cy="4401205"/>
          </a:xfrm>
          <a:prstGeom prst="rect">
            <a:avLst/>
          </a:prstGeom>
        </p:spPr>
        <p:txBody>
          <a:bodyPr wrap="square">
            <a:spAutoFit/>
          </a:bodyPr>
          <a:lstStyle/>
          <a:p>
            <a:r>
              <a:rPr lang="id-ID" sz="2800" b="1" dirty="0" smtClean="0">
                <a:solidFill>
                  <a:schemeClr val="bg1"/>
                </a:solidFill>
                <a:effectLst>
                  <a:outerShdw blurRad="38100" dist="38100" dir="2700000" algn="tl">
                    <a:srgbClr val="000000">
                      <a:alpha val="43137"/>
                    </a:srgbClr>
                  </a:outerShdw>
                </a:effectLst>
              </a:rPr>
              <a:t>4.Plinius Muda (61-112M) Menulis naskah yang di kenal dengan catatan “Letters 10:96”  Dia menulis tentang orang-orang Kristen mula-mula yang beribadah menyembah Yesus sebagai Tuhan. Mereka bersikap sangat santun. Tulisannya juga merujuk pada Perjamuan Kudus yang selalu di lakukan oleh mereka, yaitu para murid  Yesus.</a:t>
            </a:r>
            <a:endParaRPr lang="id-ID" sz="2800" b="1" dirty="0">
              <a:solidFill>
                <a:schemeClr val="bg1"/>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Shape 150"/>
          <p:cNvPicPr preferRelativeResize="0"/>
          <p:nvPr/>
        </p:nvPicPr>
        <p:blipFill rotWithShape="1">
          <a:blip r:embed="rId3">
            <a:alphaModFix/>
          </a:blip>
          <a:srcRect t="20672" b="4320"/>
          <a:stretch/>
        </p:blipFill>
        <p:spPr>
          <a:xfrm>
            <a:off x="0" y="0"/>
            <a:ext cx="9144000" cy="5143500"/>
          </a:xfrm>
          <a:prstGeom prst="rect">
            <a:avLst/>
          </a:prstGeom>
          <a:noFill/>
          <a:ln>
            <a:noFill/>
          </a:ln>
        </p:spPr>
      </p:pic>
      <p:sp>
        <p:nvSpPr>
          <p:cNvPr id="152" name="Shape 152"/>
          <p:cNvSpPr txBox="1">
            <a:spLocks noGrp="1"/>
          </p:cNvSpPr>
          <p:nvPr>
            <p:ph type="sldNum" idx="12"/>
          </p:nvPr>
        </p:nvSpPr>
        <p:spPr>
          <a:xfrm>
            <a:off x="4297650" y="4749851"/>
            <a:ext cx="548700" cy="3937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17</a:t>
            </a:fld>
            <a:endParaRPr/>
          </a:p>
        </p:txBody>
      </p:sp>
      <p:sp>
        <p:nvSpPr>
          <p:cNvPr id="10" name="Rounded Rectangle 9"/>
          <p:cNvSpPr/>
          <p:nvPr/>
        </p:nvSpPr>
        <p:spPr>
          <a:xfrm>
            <a:off x="214282" y="142858"/>
            <a:ext cx="8715436" cy="4786346"/>
          </a:xfrm>
          <a:prstGeom prst="roundRect">
            <a:avLst/>
          </a:prstGeom>
          <a:solidFill>
            <a:schemeClr val="tx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5122" name="Picture 2"/>
          <p:cNvPicPr>
            <a:picLocks noChangeAspect="1" noChangeArrowheads="1"/>
          </p:cNvPicPr>
          <p:nvPr/>
        </p:nvPicPr>
        <p:blipFill>
          <a:blip r:embed="rId4"/>
          <a:srcRect/>
          <a:stretch>
            <a:fillRect/>
          </a:stretch>
        </p:blipFill>
        <p:spPr bwMode="auto">
          <a:xfrm>
            <a:off x="428596" y="857238"/>
            <a:ext cx="1779587" cy="2268537"/>
          </a:xfrm>
          <a:prstGeom prst="rect">
            <a:avLst/>
          </a:prstGeom>
          <a:noFill/>
          <a:ln w="9525">
            <a:noFill/>
            <a:miter lim="800000"/>
            <a:headEnd/>
            <a:tailEnd/>
          </a:ln>
          <a:effectLst/>
        </p:spPr>
      </p:pic>
      <p:sp>
        <p:nvSpPr>
          <p:cNvPr id="8" name="Rectangle 7"/>
          <p:cNvSpPr/>
          <p:nvPr/>
        </p:nvSpPr>
        <p:spPr>
          <a:xfrm>
            <a:off x="2214546" y="785800"/>
            <a:ext cx="6429404" cy="3539430"/>
          </a:xfrm>
          <a:prstGeom prst="rect">
            <a:avLst/>
          </a:prstGeom>
        </p:spPr>
        <p:txBody>
          <a:bodyPr wrap="square">
            <a:spAutoFit/>
          </a:bodyPr>
          <a:lstStyle/>
          <a:p>
            <a:r>
              <a:rPr lang="id-ID" sz="2800" b="1" dirty="0" smtClean="0">
                <a:solidFill>
                  <a:schemeClr val="bg1"/>
                </a:solidFill>
                <a:effectLst>
                  <a:outerShdw blurRad="38100" dist="38100" dir="2700000" algn="tl">
                    <a:srgbClr val="000000">
                      <a:alpha val="43137"/>
                    </a:srgbClr>
                  </a:outerShdw>
                </a:effectLst>
              </a:rPr>
              <a:t>5.Lucian dari Samosata (125-180M) Seorang penulis Yunani (meskipun ber etnis Assyria) abad ke 2(dua). Menceritakan bahwa Yesus disembah oleh orang-orang Kristen. Dia memperkenalkan ajaran-ajaran baru dan di salibkan oleh</a:t>
            </a:r>
          </a:p>
          <a:p>
            <a:r>
              <a:rPr lang="id-ID" sz="2800" b="1" dirty="0" smtClean="0">
                <a:solidFill>
                  <a:schemeClr val="bg1"/>
                </a:solidFill>
                <a:effectLst>
                  <a:outerShdw blurRad="38100" dist="38100" dir="2700000" algn="tl">
                    <a:srgbClr val="000000">
                      <a:alpha val="43137"/>
                    </a:srgbClr>
                  </a:outerShdw>
                </a:effectLst>
              </a:rPr>
              <a:t>orang-orang Yahudi.</a:t>
            </a:r>
            <a:endParaRPr lang="id-ID" sz="2800" b="1" dirty="0">
              <a:solidFill>
                <a:schemeClr val="bg1"/>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Shape 150"/>
          <p:cNvPicPr preferRelativeResize="0"/>
          <p:nvPr/>
        </p:nvPicPr>
        <p:blipFill rotWithShape="1">
          <a:blip r:embed="rId3">
            <a:alphaModFix/>
          </a:blip>
          <a:srcRect t="20672" b="4320"/>
          <a:stretch/>
        </p:blipFill>
        <p:spPr>
          <a:xfrm>
            <a:off x="0" y="0"/>
            <a:ext cx="9144000" cy="5143500"/>
          </a:xfrm>
          <a:prstGeom prst="rect">
            <a:avLst/>
          </a:prstGeom>
          <a:noFill/>
          <a:ln>
            <a:noFill/>
          </a:ln>
        </p:spPr>
      </p:pic>
      <p:sp>
        <p:nvSpPr>
          <p:cNvPr id="152" name="Shape 152"/>
          <p:cNvSpPr txBox="1">
            <a:spLocks noGrp="1"/>
          </p:cNvSpPr>
          <p:nvPr>
            <p:ph type="sldNum" idx="12"/>
          </p:nvPr>
        </p:nvSpPr>
        <p:spPr>
          <a:xfrm>
            <a:off x="4297650" y="4749851"/>
            <a:ext cx="548700" cy="3937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18</a:t>
            </a:fld>
            <a:endParaRPr/>
          </a:p>
        </p:txBody>
      </p:sp>
      <p:sp>
        <p:nvSpPr>
          <p:cNvPr id="10" name="Rounded Rectangle 9"/>
          <p:cNvSpPr/>
          <p:nvPr/>
        </p:nvSpPr>
        <p:spPr>
          <a:xfrm>
            <a:off x="214282" y="142858"/>
            <a:ext cx="8715436" cy="4786346"/>
          </a:xfrm>
          <a:prstGeom prst="roundRect">
            <a:avLst/>
          </a:prstGeom>
          <a:solidFill>
            <a:schemeClr val="tx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6146" name="Picture 2"/>
          <p:cNvPicPr>
            <a:picLocks noChangeAspect="1" noChangeArrowheads="1"/>
          </p:cNvPicPr>
          <p:nvPr/>
        </p:nvPicPr>
        <p:blipFill>
          <a:blip r:embed="rId4"/>
          <a:srcRect/>
          <a:stretch>
            <a:fillRect/>
          </a:stretch>
        </p:blipFill>
        <p:spPr bwMode="auto">
          <a:xfrm>
            <a:off x="428596" y="874717"/>
            <a:ext cx="1778000" cy="2268537"/>
          </a:xfrm>
          <a:prstGeom prst="rect">
            <a:avLst/>
          </a:prstGeom>
          <a:noFill/>
          <a:ln w="9525">
            <a:noFill/>
            <a:miter lim="800000"/>
            <a:headEnd/>
            <a:tailEnd/>
          </a:ln>
          <a:effectLst/>
        </p:spPr>
      </p:pic>
      <p:sp>
        <p:nvSpPr>
          <p:cNvPr id="9" name="Rectangle 8"/>
          <p:cNvSpPr/>
          <p:nvPr/>
        </p:nvSpPr>
        <p:spPr>
          <a:xfrm>
            <a:off x="2214546" y="785800"/>
            <a:ext cx="6643734" cy="3970318"/>
          </a:xfrm>
          <a:prstGeom prst="rect">
            <a:avLst/>
          </a:prstGeom>
        </p:spPr>
        <p:txBody>
          <a:bodyPr wrap="square">
            <a:spAutoFit/>
          </a:bodyPr>
          <a:lstStyle/>
          <a:p>
            <a:r>
              <a:rPr lang="id-ID" sz="2800" b="1" dirty="0" smtClean="0">
                <a:solidFill>
                  <a:schemeClr val="bg1"/>
                </a:solidFill>
                <a:effectLst>
                  <a:outerShdw blurRad="38100" dist="38100" dir="2700000" algn="tl">
                    <a:srgbClr val="000000">
                      <a:alpha val="43137"/>
                    </a:srgbClr>
                  </a:outerShdw>
                </a:effectLst>
              </a:rPr>
              <a:t>6.Mara Bar Serapion (abad 1) </a:t>
            </a:r>
          </a:p>
          <a:p>
            <a:r>
              <a:rPr lang="id-ID" sz="2800" b="1" dirty="0" smtClean="0">
                <a:solidFill>
                  <a:schemeClr val="bg1"/>
                </a:solidFill>
                <a:effectLst>
                  <a:outerShdw blurRad="38100" dist="38100" dir="2700000" algn="tl">
                    <a:srgbClr val="000000">
                      <a:alpha val="43137"/>
                    </a:srgbClr>
                  </a:outerShdw>
                </a:effectLst>
              </a:rPr>
              <a:t>Seorang filsuf Syria, dia mengkonfirmasi bahwa Yesus dianggap bijak dan berbudi luhur dan di pandang sebagai Raja Israel oleh banyak orang. Yesus di hukum mati oleh orang-orang Yahudi, dan hidup terus dalam pengajaran murid-muridnya.</a:t>
            </a:r>
            <a:endParaRPr lang="id-ID" sz="2800" b="1" dirty="0">
              <a:solidFill>
                <a:schemeClr val="bg1"/>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ctrTitle" idx="4294967295"/>
          </p:nvPr>
        </p:nvSpPr>
        <p:spPr>
          <a:xfrm>
            <a:off x="214282" y="285734"/>
            <a:ext cx="8715436" cy="4429156"/>
          </a:xfrm>
          <a:prstGeom prst="rect">
            <a:avLst/>
          </a:prstGeom>
        </p:spPr>
        <p:txBody>
          <a:bodyPr spcFirstLastPara="1" wrap="square" lIns="91425" tIns="91425" rIns="91425" bIns="91425" anchor="b" anchorCtr="0">
            <a:noAutofit/>
          </a:bodyPr>
          <a:lstStyle/>
          <a:p>
            <a:pPr lvl="0" algn="ctr"/>
            <a:r>
              <a:rPr lang="id-ID" b="1" dirty="0" smtClean="0">
                <a:solidFill>
                  <a:srgbClr val="FFFF00"/>
                </a:solidFill>
              </a:rPr>
              <a:t>Kesimpulan | </a:t>
            </a:r>
            <a:r>
              <a:rPr lang="id-ID" sz="3000" i="1" dirty="0" smtClean="0"/>
              <a:t/>
            </a:r>
            <a:br>
              <a:rPr lang="id-ID" sz="3000" i="1" dirty="0" smtClean="0"/>
            </a:br>
            <a:r>
              <a:rPr lang="id-ID" sz="3000" i="1" dirty="0" smtClean="0"/>
              <a:t>Setelah meneliti bukti - bukti catatan sejarah dunia tersebut, tentunya kita dapat memutuskan, kitab suci manakah yang lebih cocok dengan fakta -fakta sejarah. Apakah kita akan memercayai tulisan yang samasekali tidak di dukung catatan sejarah dunia? Apakah kita lebih memercayai tulisan yang muncul +/-600 tahun setelah peristiwa penyaliban?</a:t>
            </a:r>
            <a:endParaRPr sz="3000" i="1"/>
          </a:p>
        </p:txBody>
      </p:sp>
      <p:sp>
        <p:nvSpPr>
          <p:cNvPr id="85" name="Shape 85"/>
          <p:cNvSpPr txBox="1">
            <a:spLocks noGrp="1"/>
          </p:cNvSpPr>
          <p:nvPr>
            <p:ph type="sldNum" idx="12"/>
          </p:nvPr>
        </p:nvSpPr>
        <p:spPr>
          <a:xfrm>
            <a:off x="4297650" y="4749851"/>
            <a:ext cx="548700" cy="3937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19</a:t>
            </a:f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z="4400" dirty="0" smtClean="0"/>
              <a:t>Hafalan</a:t>
            </a:r>
            <a:endParaRPr lang="id-ID" sz="4400" dirty="0"/>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2</a:t>
            </a:fld>
            <a:endParaRPr lang="en"/>
          </a:p>
        </p:txBody>
      </p:sp>
      <p:sp>
        <p:nvSpPr>
          <p:cNvPr id="4" name="Shape 165"/>
          <p:cNvSpPr txBox="1">
            <a:spLocks/>
          </p:cNvSpPr>
          <p:nvPr/>
        </p:nvSpPr>
        <p:spPr>
          <a:xfrm>
            <a:off x="1214414" y="1142990"/>
            <a:ext cx="6572296" cy="2571768"/>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600"/>
              </a:spcBef>
              <a:spcAft>
                <a:spcPts val="0"/>
              </a:spcAft>
              <a:buClr>
                <a:srgbClr val="000000"/>
              </a:buClr>
              <a:buSzTx/>
              <a:buFont typeface="Arial"/>
              <a:buNone/>
              <a:tabLst/>
              <a:defRPr/>
            </a:pPr>
            <a:r>
              <a:rPr kumimoji="0" lang="pt-BR" sz="4800" b="1" i="0" u="none" strike="noStrike" kern="0" cap="none" spc="0" normalizeH="0" baseline="0" noProof="0" dirty="0" smtClean="0">
                <a:ln>
                  <a:noFill/>
                </a:ln>
                <a:solidFill>
                  <a:schemeClr val="bg1"/>
                </a:solidFill>
                <a:effectLst>
                  <a:outerShdw blurRad="38100" dist="38100" dir="2700000" algn="tl">
                    <a:srgbClr val="000000">
                      <a:alpha val="43137"/>
                    </a:srgbClr>
                  </a:outerShdw>
                </a:effectLst>
                <a:uLnTx/>
                <a:uFillTx/>
                <a:latin typeface="Arial"/>
                <a:ea typeface="Arial"/>
                <a:cs typeface="Arial"/>
                <a:sym typeface="Arial"/>
              </a:rPr>
              <a:t>SHEMA YISRAEL</a:t>
            </a:r>
          </a:p>
          <a:p>
            <a:pPr marL="0" marR="0" lvl="0" indent="0" algn="ctr" defTabSz="914400" rtl="0" eaLnBrk="1" fontAlgn="auto" latinLnBrk="0" hangingPunct="1">
              <a:lnSpc>
                <a:spcPct val="100000"/>
              </a:lnSpc>
              <a:spcBef>
                <a:spcPts val="600"/>
              </a:spcBef>
              <a:spcAft>
                <a:spcPts val="0"/>
              </a:spcAft>
              <a:buClr>
                <a:srgbClr val="000000"/>
              </a:buClr>
              <a:buSzTx/>
              <a:buFont typeface="Arial"/>
              <a:buNone/>
              <a:tabLst/>
              <a:defRPr/>
            </a:pPr>
            <a:r>
              <a:rPr kumimoji="0" lang="pt-BR" sz="4800" b="1" i="0" u="none" strike="noStrike" kern="0" cap="none" spc="0" normalizeH="0" baseline="0" noProof="0" dirty="0" smtClean="0">
                <a:ln>
                  <a:noFill/>
                </a:ln>
                <a:solidFill>
                  <a:schemeClr val="bg1"/>
                </a:solidFill>
                <a:effectLst>
                  <a:outerShdw blurRad="38100" dist="38100" dir="2700000" algn="tl">
                    <a:srgbClr val="000000">
                      <a:alpha val="43137"/>
                    </a:srgbClr>
                  </a:outerShdw>
                </a:effectLst>
                <a:uLnTx/>
                <a:uFillTx/>
                <a:latin typeface="Arial"/>
                <a:ea typeface="Arial"/>
                <a:cs typeface="Arial"/>
                <a:sym typeface="Arial"/>
              </a:rPr>
              <a:t>ADONAI ELOHINU</a:t>
            </a:r>
          </a:p>
          <a:p>
            <a:pPr marL="0" marR="0" lvl="0" indent="0" algn="ctr" defTabSz="914400" rtl="0" eaLnBrk="1" fontAlgn="auto" latinLnBrk="0" hangingPunct="1">
              <a:lnSpc>
                <a:spcPct val="100000"/>
              </a:lnSpc>
              <a:spcBef>
                <a:spcPts val="600"/>
              </a:spcBef>
              <a:spcAft>
                <a:spcPts val="0"/>
              </a:spcAft>
              <a:buClr>
                <a:srgbClr val="000000"/>
              </a:buClr>
              <a:buSzTx/>
              <a:buFont typeface="Arial"/>
              <a:buNone/>
              <a:tabLst/>
              <a:defRPr/>
            </a:pPr>
            <a:r>
              <a:rPr kumimoji="0" lang="pt-BR" sz="4800" b="1" i="0" u="none" strike="noStrike" kern="0" cap="none" spc="0" normalizeH="0" baseline="0" noProof="0" dirty="0" smtClean="0">
                <a:ln>
                  <a:noFill/>
                </a:ln>
                <a:solidFill>
                  <a:schemeClr val="bg1"/>
                </a:solidFill>
                <a:effectLst>
                  <a:outerShdw blurRad="38100" dist="38100" dir="2700000" algn="tl">
                    <a:srgbClr val="000000">
                      <a:alpha val="43137"/>
                    </a:srgbClr>
                  </a:outerShdw>
                </a:effectLst>
                <a:uLnTx/>
                <a:uFillTx/>
                <a:latin typeface="Arial"/>
                <a:ea typeface="Arial"/>
                <a:cs typeface="Arial"/>
                <a:sym typeface="Arial"/>
              </a:rPr>
              <a:t>ADONAI EKHAD</a:t>
            </a:r>
            <a:endParaRPr kumimoji="0" lang="pt-BR" sz="48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ctrTitle"/>
          </p:nvPr>
        </p:nvSpPr>
        <p:spPr>
          <a:xfrm>
            <a:off x="2357438" y="1141810"/>
            <a:ext cx="6477000" cy="1429940"/>
          </a:xfrm>
        </p:spPr>
        <p:txBody>
          <a:bodyPr/>
          <a:lstStyle/>
          <a:p>
            <a:pPr eaLnBrk="1" fontAlgn="auto" hangingPunct="1">
              <a:spcAft>
                <a:spcPts val="0"/>
              </a:spcAft>
              <a:defRPr/>
            </a:pPr>
            <a:r>
              <a:rPr lang="id-ID" sz="7200" b="1" dirty="0" smtClean="0"/>
              <a:t>Dukungan</a:t>
            </a:r>
            <a:endParaRPr lang="id-ID" sz="7200" b="1" dirty="0"/>
          </a:p>
        </p:txBody>
      </p:sp>
      <p:sp>
        <p:nvSpPr>
          <p:cNvPr id="3" name="Subtitle 2">
            <a:extLst>
              <a:ext uri="{FF2B5EF4-FFF2-40B4-BE49-F238E27FC236}"/>
            </a:extLst>
          </p:cNvPr>
          <p:cNvSpPr>
            <a:spLocks noGrp="1"/>
          </p:cNvSpPr>
          <p:nvPr>
            <p:ph type="subTitle" idx="1"/>
          </p:nvPr>
        </p:nvSpPr>
        <p:spPr>
          <a:xfrm>
            <a:off x="2357438" y="2718198"/>
            <a:ext cx="6477000" cy="550069"/>
          </a:xfrm>
        </p:spPr>
        <p:txBody>
          <a:bodyPr rtlCol="0">
            <a:noAutofit/>
          </a:bodyPr>
          <a:lstStyle/>
          <a:p>
            <a:pPr eaLnBrk="1" fontAlgn="auto" hangingPunct="1">
              <a:spcAft>
                <a:spcPts val="0"/>
              </a:spcAft>
              <a:buFont typeface="Arial" panose="020B0604020202020204" pitchFamily="34" charset="0"/>
              <a:buNone/>
              <a:defRPr/>
            </a:pPr>
            <a:r>
              <a:rPr lang="id-ID" sz="4500" dirty="0">
                <a:solidFill>
                  <a:schemeClr val="bg1"/>
                </a:solidFill>
              </a:rPr>
              <a:t>klaim historis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Content Placeholder 2"/>
          <p:cNvSpPr>
            <a:spLocks noGrp="1" noChangeArrowheads="1"/>
          </p:cNvSpPr>
          <p:nvPr>
            <p:ph type="body" idx="1"/>
          </p:nvPr>
        </p:nvSpPr>
        <p:spPr>
          <a:xfrm>
            <a:off x="285720" y="1000114"/>
            <a:ext cx="8858280" cy="3500349"/>
          </a:xfrm>
        </p:spPr>
        <p:txBody>
          <a:bodyPr/>
          <a:lstStyle/>
          <a:p>
            <a:pPr marL="342900" indent="-342900" algn="l" eaLnBrk="1" hangingPunct="1">
              <a:buFont typeface="Gill Sans MT" pitchFamily="34" charset="0"/>
              <a:buAutoNum type="arabicPeriod"/>
            </a:pPr>
            <a:r>
              <a:rPr lang="id-ID" altLang="id-ID" sz="3300" dirty="0" smtClean="0"/>
              <a:t>Kesaksian yang lebih awal</a:t>
            </a:r>
          </a:p>
          <a:p>
            <a:pPr marL="342900" indent="-342900" algn="l" eaLnBrk="1" hangingPunct="1">
              <a:buFont typeface="Gill Sans MT" pitchFamily="34" charset="0"/>
              <a:buAutoNum type="arabicPeriod"/>
            </a:pPr>
            <a:r>
              <a:rPr lang="id-ID" altLang="id-ID" sz="3300" dirty="0" smtClean="0"/>
              <a:t>Kesaksian para saksi mata</a:t>
            </a:r>
          </a:p>
          <a:p>
            <a:pPr marL="342900" indent="-342900" algn="l" eaLnBrk="1" hangingPunct="1">
              <a:buFont typeface="Gill Sans MT" pitchFamily="34" charset="0"/>
              <a:buAutoNum type="arabicPeriod"/>
            </a:pPr>
            <a:r>
              <a:rPr lang="id-ID" altLang="id-ID" sz="3300" dirty="0" smtClean="0"/>
              <a:t>Kesaksian oleh pihak lawan</a:t>
            </a:r>
          </a:p>
          <a:p>
            <a:pPr marL="342900" indent="-342900" algn="l" eaLnBrk="1" hangingPunct="1">
              <a:buFont typeface="Gill Sans MT" pitchFamily="34" charset="0"/>
              <a:buAutoNum type="arabicPeriod"/>
            </a:pPr>
            <a:r>
              <a:rPr lang="id-ID" altLang="id-ID" sz="3300" dirty="0" smtClean="0"/>
              <a:t>Sumber-sumber independen</a:t>
            </a:r>
          </a:p>
          <a:p>
            <a:pPr marL="342900" indent="-342900" algn="l" eaLnBrk="1" hangingPunct="1">
              <a:buFont typeface="Gill Sans MT" pitchFamily="34" charset="0"/>
              <a:buAutoNum type="arabicPeriod"/>
            </a:pPr>
            <a:r>
              <a:rPr lang="id-ID" altLang="id-ID" sz="3300" dirty="0" smtClean="0"/>
              <a:t>Pengakuan tentang hal yang memalukan - Salib</a:t>
            </a:r>
          </a:p>
        </p:txBody>
      </p:sp>
      <p:sp>
        <p:nvSpPr>
          <p:cNvPr id="2" name="Title 1">
            <a:extLst>
              <a:ext uri="{FF2B5EF4-FFF2-40B4-BE49-F238E27FC236}"/>
            </a:extLst>
          </p:cNvPr>
          <p:cNvSpPr>
            <a:spLocks noGrp="1"/>
          </p:cNvSpPr>
          <p:nvPr>
            <p:ph type="title" idx="4294967295"/>
          </p:nvPr>
        </p:nvSpPr>
        <p:spPr>
          <a:xfrm>
            <a:off x="142844" y="285734"/>
            <a:ext cx="7204075" cy="590550"/>
          </a:xfrm>
        </p:spPr>
        <p:txBody>
          <a:bodyPr/>
          <a:lstStyle/>
          <a:p>
            <a:pPr eaLnBrk="1" fontAlgn="auto" hangingPunct="1">
              <a:spcAft>
                <a:spcPts val="0"/>
              </a:spcAft>
              <a:defRPr/>
            </a:pPr>
            <a:r>
              <a:rPr lang="id-ID" sz="3300" dirty="0"/>
              <a:t>Klaim historis di dukung oleh</a:t>
            </a:r>
          </a:p>
        </p:txBody>
      </p:sp>
      <p:cxnSp>
        <p:nvCxnSpPr>
          <p:cNvPr id="4" name="Straight Connector 3">
            <a:extLst>
              <a:ext uri="{FF2B5EF4-FFF2-40B4-BE49-F238E27FC236}"/>
            </a:extLst>
          </p:cNvPr>
          <p:cNvCxnSpPr/>
          <p:nvPr/>
        </p:nvCxnSpPr>
        <p:spPr>
          <a:xfrm>
            <a:off x="217488" y="857238"/>
            <a:ext cx="8553450" cy="0"/>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ctrTitle"/>
          </p:nvPr>
        </p:nvSpPr>
        <p:spPr>
          <a:xfrm>
            <a:off x="2786050" y="1141810"/>
            <a:ext cx="6477000" cy="1429940"/>
          </a:xfrm>
        </p:spPr>
        <p:txBody>
          <a:bodyPr/>
          <a:lstStyle/>
          <a:p>
            <a:pPr eaLnBrk="1" fontAlgn="auto" hangingPunct="1">
              <a:spcAft>
                <a:spcPts val="0"/>
              </a:spcAft>
              <a:defRPr/>
            </a:pPr>
            <a:r>
              <a:rPr lang="id-ID" sz="6000" b="1" dirty="0" smtClean="0"/>
              <a:t>Sebuah </a:t>
            </a:r>
            <a:br>
              <a:rPr lang="id-ID" sz="6000" b="1" dirty="0" smtClean="0"/>
            </a:br>
            <a:r>
              <a:rPr lang="id-ID" sz="6000" b="1" dirty="0" smtClean="0"/>
              <a:t>Pertanyaan</a:t>
            </a:r>
            <a:endParaRPr lang="id-ID" sz="6000" b="1" dirty="0"/>
          </a:p>
        </p:txBody>
      </p:sp>
      <p:sp>
        <p:nvSpPr>
          <p:cNvPr id="3" name="Subtitle 2">
            <a:extLst>
              <a:ext uri="{FF2B5EF4-FFF2-40B4-BE49-F238E27FC236}"/>
            </a:extLst>
          </p:cNvPr>
          <p:cNvSpPr>
            <a:spLocks noGrp="1"/>
          </p:cNvSpPr>
          <p:nvPr>
            <p:ph type="subTitle" idx="1"/>
          </p:nvPr>
        </p:nvSpPr>
        <p:spPr>
          <a:xfrm>
            <a:off x="2786050" y="2718198"/>
            <a:ext cx="6477000" cy="550069"/>
          </a:xfrm>
        </p:spPr>
        <p:txBody>
          <a:bodyPr rtlCol="0">
            <a:noAutofit/>
          </a:bodyPr>
          <a:lstStyle/>
          <a:p>
            <a:pPr eaLnBrk="1" fontAlgn="auto" hangingPunct="1">
              <a:spcAft>
                <a:spcPts val="0"/>
              </a:spcAft>
              <a:buFont typeface="Arial" panose="020B0604020202020204" pitchFamily="34" charset="0"/>
              <a:buNone/>
              <a:defRPr/>
            </a:pPr>
            <a:r>
              <a:rPr lang="id-ID" sz="4500" dirty="0" smtClean="0">
                <a:solidFill>
                  <a:schemeClr val="bg1"/>
                </a:solidFill>
              </a:rPr>
              <a:t>Untuk</a:t>
            </a:r>
          </a:p>
          <a:p>
            <a:pPr eaLnBrk="1" fontAlgn="auto" hangingPunct="1">
              <a:spcAft>
                <a:spcPts val="0"/>
              </a:spcAft>
              <a:buFont typeface="Arial" panose="020B0604020202020204" pitchFamily="34" charset="0"/>
              <a:buNone/>
              <a:defRPr/>
            </a:pPr>
            <a:r>
              <a:rPr lang="id-ID" sz="4500" dirty="0" smtClean="0">
                <a:solidFill>
                  <a:schemeClr val="bg1"/>
                </a:solidFill>
              </a:rPr>
              <a:t>direnungkan</a:t>
            </a:r>
            <a:endParaRPr lang="id-ID" sz="4500" dirty="0">
              <a:solidFill>
                <a:schemeClr val="bg1"/>
              </a:solidFill>
            </a:endParaRPr>
          </a:p>
        </p:txBody>
      </p:sp>
      <p:pic>
        <p:nvPicPr>
          <p:cNvPr id="1026" name="Picture 2" descr="D:\kahal\coba 1\question_mark_PNG134.png"/>
          <p:cNvPicPr>
            <a:picLocks noChangeAspect="1" noChangeArrowheads="1"/>
          </p:cNvPicPr>
          <p:nvPr/>
        </p:nvPicPr>
        <p:blipFill>
          <a:blip r:embed="rId2"/>
          <a:srcRect/>
          <a:stretch>
            <a:fillRect/>
          </a:stretch>
        </p:blipFill>
        <p:spPr bwMode="auto">
          <a:xfrm>
            <a:off x="124985" y="214296"/>
            <a:ext cx="2946817" cy="392909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p:cNvSpPr txBox="1">
            <a:spLocks noChangeArrowheads="1"/>
          </p:cNvSpPr>
          <p:nvPr/>
        </p:nvSpPr>
        <p:spPr bwMode="auto">
          <a:xfrm>
            <a:off x="428596" y="714362"/>
            <a:ext cx="8201051" cy="3602831"/>
          </a:xfrm>
          <a:prstGeom prst="rect">
            <a:avLst/>
          </a:prstGeom>
          <a:noFill/>
          <a:ln w="9525">
            <a:noFill/>
            <a:miter lim="800000"/>
            <a:headEnd/>
            <a:tailEnd/>
          </a:ln>
        </p:spPr>
        <p:txBody>
          <a:bodyPr/>
          <a:lstStyle/>
          <a:p>
            <a:pPr marL="228600" indent="-228600" algn="ctr" defTabSz="685800" eaLnBrk="1" hangingPunct="1">
              <a:lnSpc>
                <a:spcPct val="120000"/>
              </a:lnSpc>
              <a:spcBef>
                <a:spcPts val="1000"/>
              </a:spcBef>
              <a:buClr>
                <a:schemeClr val="accent1"/>
              </a:buClr>
              <a:buSzPct val="100000"/>
            </a:pPr>
            <a:r>
              <a:rPr lang="id-ID" altLang="id-ID" sz="2800" dirty="0">
                <a:solidFill>
                  <a:schemeClr val="bg1"/>
                </a:solidFill>
                <a:latin typeface="Calibri" pitchFamily="34" charset="0"/>
                <a:cs typeface="Calibri" pitchFamily="34" charset="0"/>
              </a:rPr>
              <a:t>Dan karena ucapan mereka: "Sesungguhnya Kami telah membunuh Al Masih, Isa putra Maryam, Rasul Allah", </a:t>
            </a:r>
            <a:r>
              <a:rPr lang="id-ID" altLang="id-ID" sz="2800" u="sng" dirty="0">
                <a:solidFill>
                  <a:schemeClr val="bg1"/>
                </a:solidFill>
                <a:latin typeface="Calibri" pitchFamily="34" charset="0"/>
                <a:cs typeface="Calibri" pitchFamily="34" charset="0"/>
              </a:rPr>
              <a:t>padahal mereka tidak membunuhnya dan tidak (pula) menyalibnya</a:t>
            </a:r>
            <a:r>
              <a:rPr lang="id-ID" altLang="id-ID" sz="2800" dirty="0">
                <a:solidFill>
                  <a:schemeClr val="bg1"/>
                </a:solidFill>
                <a:latin typeface="Calibri" pitchFamily="34" charset="0"/>
                <a:cs typeface="Calibri" pitchFamily="34" charset="0"/>
              </a:rPr>
              <a:t>, tetapi (yang mereka bunuh ialah) orang yang diserupakan dengan 'Isa bagi mereka</a:t>
            </a:r>
            <a:r>
              <a:rPr lang="id-ID" altLang="id-ID" sz="2800" dirty="0" smtClean="0">
                <a:solidFill>
                  <a:schemeClr val="bg1"/>
                </a:solidFill>
                <a:latin typeface="Calibri" pitchFamily="34" charset="0"/>
                <a:cs typeface="Calibri" pitchFamily="34" charset="0"/>
              </a:rPr>
              <a:t>...</a:t>
            </a:r>
            <a:endParaRPr lang="id-ID" altLang="id-ID" sz="2800" u="sng" dirty="0" smtClean="0">
              <a:solidFill>
                <a:schemeClr val="bg1"/>
              </a:solidFill>
              <a:latin typeface="Calibri" pitchFamily="34" charset="0"/>
              <a:cs typeface="Calibri" pitchFamily="34" charset="0"/>
            </a:endParaRPr>
          </a:p>
          <a:p>
            <a:pPr marL="228600" indent="-228600" algn="ctr" defTabSz="685800" eaLnBrk="1" hangingPunct="1">
              <a:lnSpc>
                <a:spcPct val="120000"/>
              </a:lnSpc>
              <a:spcBef>
                <a:spcPts val="1000"/>
              </a:spcBef>
              <a:buClr>
                <a:schemeClr val="accent1"/>
              </a:buClr>
              <a:buSzPct val="100000"/>
            </a:pPr>
            <a:r>
              <a:rPr lang="id-ID" altLang="id-ID" sz="2800" dirty="0" smtClean="0">
                <a:solidFill>
                  <a:schemeClr val="bg1"/>
                </a:solidFill>
                <a:latin typeface="Calibri" pitchFamily="34" charset="0"/>
                <a:cs typeface="Calibri" pitchFamily="34" charset="0"/>
              </a:rPr>
              <a:t>(</a:t>
            </a:r>
            <a:r>
              <a:rPr lang="id-ID" altLang="id-ID" sz="2800" dirty="0">
                <a:solidFill>
                  <a:schemeClr val="bg1"/>
                </a:solidFill>
                <a:latin typeface="Calibri" pitchFamily="34" charset="0"/>
                <a:cs typeface="Calibri" pitchFamily="34" charset="0"/>
              </a:rPr>
              <a:t>Qs. 4 Annisa 157</a:t>
            </a:r>
            <a:r>
              <a:rPr lang="id-ID" altLang="id-ID" sz="2800" dirty="0" smtClean="0">
                <a:solidFill>
                  <a:schemeClr val="bg1"/>
                </a:solidFill>
                <a:latin typeface="Calibri" pitchFamily="34" charset="0"/>
                <a:cs typeface="Calibri" pitchFamily="34" charset="0"/>
              </a:rPr>
              <a:t>)</a:t>
            </a:r>
            <a:endParaRPr lang="id-ID" altLang="id-ID" sz="2800" dirty="0">
              <a:solidFill>
                <a:schemeClr val="bg1"/>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p:cNvSpPr txBox="1">
            <a:spLocks noChangeArrowheads="1"/>
          </p:cNvSpPr>
          <p:nvPr/>
        </p:nvSpPr>
        <p:spPr bwMode="auto">
          <a:xfrm>
            <a:off x="514353" y="714362"/>
            <a:ext cx="7986737" cy="3602831"/>
          </a:xfrm>
          <a:prstGeom prst="rect">
            <a:avLst/>
          </a:prstGeom>
          <a:noFill/>
          <a:ln w="9525">
            <a:noFill/>
            <a:miter lim="800000"/>
            <a:headEnd/>
            <a:tailEnd/>
          </a:ln>
        </p:spPr>
        <p:txBody>
          <a:bodyPr/>
          <a:lstStyle/>
          <a:p>
            <a:pPr marL="228600" indent="-228600" algn="ctr" defTabSz="685800" eaLnBrk="1" hangingPunct="1">
              <a:lnSpc>
                <a:spcPct val="120000"/>
              </a:lnSpc>
              <a:spcBef>
                <a:spcPts val="1000"/>
              </a:spcBef>
              <a:buClr>
                <a:schemeClr val="accent1"/>
              </a:buClr>
              <a:buSzPct val="100000"/>
            </a:pPr>
            <a:r>
              <a:rPr lang="id-ID" altLang="id-ID" sz="2800" dirty="0" smtClean="0">
                <a:solidFill>
                  <a:schemeClr val="bg1"/>
                </a:solidFill>
                <a:latin typeface="Calibri" pitchFamily="34" charset="0"/>
                <a:cs typeface="Calibri" pitchFamily="34" charset="0"/>
              </a:rPr>
              <a:t>Tetapi </a:t>
            </a:r>
            <a:r>
              <a:rPr lang="id-ID" altLang="id-ID" sz="2800" dirty="0">
                <a:solidFill>
                  <a:schemeClr val="bg1"/>
                </a:solidFill>
                <a:latin typeface="Calibri" pitchFamily="34" charset="0"/>
                <a:cs typeface="Calibri" pitchFamily="34" charset="0"/>
              </a:rPr>
              <a:t>(yang sebenarnya), </a:t>
            </a:r>
            <a:r>
              <a:rPr lang="id-ID" altLang="id-ID" sz="2800" b="1" u="sng" dirty="0">
                <a:solidFill>
                  <a:schemeClr val="bg1"/>
                </a:solidFill>
                <a:latin typeface="Calibri" pitchFamily="34" charset="0"/>
                <a:cs typeface="Calibri" pitchFamily="34" charset="0"/>
              </a:rPr>
              <a:t>Allah telah mengangkat Isa kepada-Nya</a:t>
            </a:r>
            <a:r>
              <a:rPr lang="id-ID" altLang="id-ID" sz="2800" dirty="0">
                <a:solidFill>
                  <a:schemeClr val="bg1"/>
                </a:solidFill>
                <a:latin typeface="Calibri" pitchFamily="34" charset="0"/>
                <a:cs typeface="Calibri" pitchFamily="34" charset="0"/>
              </a:rPr>
              <a:t>. Dan adalah Allah Maha Perkasa lagi Maha Bijaksana. </a:t>
            </a:r>
            <a:endParaRPr lang="id-ID" altLang="id-ID" sz="2800" dirty="0" smtClean="0">
              <a:solidFill>
                <a:schemeClr val="bg1"/>
              </a:solidFill>
              <a:latin typeface="Calibri" pitchFamily="34" charset="0"/>
              <a:cs typeface="Calibri" pitchFamily="34" charset="0"/>
            </a:endParaRPr>
          </a:p>
          <a:p>
            <a:pPr marL="228600" indent="-228600" algn="ctr" defTabSz="685800" eaLnBrk="1" hangingPunct="1">
              <a:lnSpc>
                <a:spcPct val="120000"/>
              </a:lnSpc>
              <a:spcBef>
                <a:spcPts val="1000"/>
              </a:spcBef>
              <a:buClr>
                <a:schemeClr val="accent1"/>
              </a:buClr>
              <a:buSzPct val="100000"/>
            </a:pPr>
            <a:r>
              <a:rPr lang="id-ID" altLang="id-ID" sz="2800" b="1" dirty="0" smtClean="0">
                <a:solidFill>
                  <a:schemeClr val="bg1"/>
                </a:solidFill>
                <a:latin typeface="Calibri" pitchFamily="34" charset="0"/>
                <a:cs typeface="Calibri" pitchFamily="34" charset="0"/>
              </a:rPr>
              <a:t>(</a:t>
            </a:r>
            <a:r>
              <a:rPr lang="id-ID" altLang="id-ID" sz="2800" b="1" dirty="0">
                <a:solidFill>
                  <a:schemeClr val="bg1"/>
                </a:solidFill>
                <a:latin typeface="Calibri" pitchFamily="34" charset="0"/>
                <a:cs typeface="Calibri" pitchFamily="34" charset="0"/>
              </a:rPr>
              <a:t>Qs. 4 Annisa 158)</a:t>
            </a:r>
          </a:p>
          <a:p>
            <a:pPr marL="228600" indent="-228600" algn="ctr" defTabSz="685800" eaLnBrk="1" hangingPunct="1">
              <a:lnSpc>
                <a:spcPct val="120000"/>
              </a:lnSpc>
              <a:spcBef>
                <a:spcPts val="1000"/>
              </a:spcBef>
              <a:buClr>
                <a:schemeClr val="accent1"/>
              </a:buClr>
              <a:buSzPct val="100000"/>
              <a:buFont typeface="Arial" charset="0"/>
              <a:buChar char="•"/>
            </a:pPr>
            <a:endParaRPr lang="id-ID" altLang="id-ID" sz="2800" dirty="0">
              <a:solidFill>
                <a:schemeClr val="bg1"/>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extLst>
          </p:cNvPr>
          <p:cNvSpPr txBox="1">
            <a:spLocks/>
          </p:cNvSpPr>
          <p:nvPr/>
        </p:nvSpPr>
        <p:spPr>
          <a:xfrm>
            <a:off x="214282" y="316719"/>
            <a:ext cx="8715436" cy="4040981"/>
          </a:xfrm>
          <a:prstGeom prst="rect">
            <a:avLst/>
          </a:prstGeom>
        </p:spPr>
        <p:txBody>
          <a:bodyPr>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ctr" fontAlgn="auto">
              <a:spcAft>
                <a:spcPts val="0"/>
              </a:spcAft>
              <a:buNone/>
              <a:defRPr/>
            </a:pPr>
            <a:r>
              <a:rPr lang="id-ID" sz="2800" dirty="0" smtClean="0">
                <a:solidFill>
                  <a:schemeClr val="bg1"/>
                </a:solidFill>
                <a:latin typeface="Calibri" panose="020F0502020204030204" pitchFamily="34" charset="0"/>
                <a:cs typeface="Calibri" panose="020F0502020204030204" pitchFamily="34" charset="0"/>
              </a:rPr>
              <a:t>“(</a:t>
            </a:r>
            <a:r>
              <a:rPr lang="id-ID" sz="2800" dirty="0">
                <a:solidFill>
                  <a:schemeClr val="bg1"/>
                </a:solidFill>
                <a:latin typeface="Calibri" panose="020F0502020204030204" pitchFamily="34" charset="0"/>
                <a:cs typeface="Calibri" panose="020F0502020204030204" pitchFamily="34" charset="0"/>
              </a:rPr>
              <a:t>Ingatlah), ketika Allah berfirman: “Hai Isa, sesungguhnya </a:t>
            </a:r>
            <a:r>
              <a:rPr lang="id-ID" sz="2800" b="1" u="sng" dirty="0">
                <a:solidFill>
                  <a:schemeClr val="bg1"/>
                </a:solidFill>
                <a:latin typeface="Calibri" panose="020F0502020204030204" pitchFamily="34" charset="0"/>
                <a:cs typeface="Calibri" panose="020F0502020204030204" pitchFamily="34" charset="0"/>
              </a:rPr>
              <a:t>Aku akan menyampaikan kamu kepada akhir ajalmu </a:t>
            </a:r>
            <a:r>
              <a:rPr lang="id-ID" sz="2800" dirty="0">
                <a:solidFill>
                  <a:schemeClr val="bg1"/>
                </a:solidFill>
                <a:latin typeface="Calibri" panose="020F0502020204030204" pitchFamily="34" charset="0"/>
                <a:cs typeface="Calibri" panose="020F0502020204030204" pitchFamily="34" charset="0"/>
              </a:rPr>
              <a:t>dan mengangkat kamu kepada-Ku serta membersihkan kamu dari orang-orang yang kafir, dan menjadikan orang-orang yang mengikuti kamu di atas orang-orang yang kafir hingga hari kiamat</a:t>
            </a:r>
            <a:r>
              <a:rPr lang="id-ID" sz="2800" dirty="0" smtClean="0">
                <a:solidFill>
                  <a:schemeClr val="bg1"/>
                </a:solidFill>
                <a:latin typeface="Calibri" panose="020F0502020204030204" pitchFamily="34" charset="0"/>
                <a:cs typeface="Calibri" panose="020F0502020204030204" pitchFamily="34" charset="0"/>
              </a:rPr>
              <a:t>...</a:t>
            </a:r>
          </a:p>
          <a:p>
            <a:pPr algn="ctr" fontAlgn="auto">
              <a:spcAft>
                <a:spcPts val="0"/>
              </a:spcAft>
              <a:buNone/>
              <a:defRPr/>
            </a:pPr>
            <a:r>
              <a:rPr lang="id-ID" sz="2800" dirty="0" smtClean="0">
                <a:solidFill>
                  <a:schemeClr val="bg1"/>
                </a:solidFill>
                <a:latin typeface="Calibri" panose="020F0502020204030204" pitchFamily="34" charset="0"/>
                <a:cs typeface="Calibri" panose="020F0502020204030204" pitchFamily="34" charset="0"/>
              </a:rPr>
              <a:t>(</a:t>
            </a:r>
            <a:r>
              <a:rPr lang="id-ID" sz="2800" dirty="0">
                <a:solidFill>
                  <a:schemeClr val="bg1"/>
                </a:solidFill>
                <a:latin typeface="Calibri" panose="020F0502020204030204" pitchFamily="34" charset="0"/>
                <a:cs typeface="Calibri" panose="020F0502020204030204" pitchFamily="34" charset="0"/>
              </a:rPr>
              <a:t>Qs. 3 Ali-Imran 55)</a:t>
            </a:r>
          </a:p>
          <a:p>
            <a:pPr marL="0" indent="0" algn="ctr" fontAlgn="auto">
              <a:spcAft>
                <a:spcPts val="0"/>
              </a:spcAft>
              <a:buFont typeface="Arial" panose="020B0604020202020204" pitchFamily="34" charset="0"/>
              <a:buNone/>
              <a:defRPr/>
            </a:pPr>
            <a:endParaRPr lang="id-ID" sz="2800" dirty="0">
              <a:solidFill>
                <a:schemeClr val="bg1"/>
              </a:solidFill>
              <a:latin typeface="Calibri" panose="020F0502020204030204" pitchFamily="34" charset="0"/>
              <a:cs typeface="Calibri" panose="020F0502020204030204" pitchFamily="34" charset="0"/>
            </a:endParaRPr>
          </a:p>
        </p:txBody>
      </p:sp>
      <p:sp>
        <p:nvSpPr>
          <p:cNvPr id="3" name="Rectangle 2"/>
          <p:cNvSpPr/>
          <p:nvPr/>
        </p:nvSpPr>
        <p:spPr>
          <a:xfrm>
            <a:off x="1207873" y="4000510"/>
            <a:ext cx="6721713" cy="646331"/>
          </a:xfrm>
          <a:prstGeom prst="rect">
            <a:avLst/>
          </a:prstGeom>
        </p:spPr>
        <p:txBody>
          <a:bodyPr wrap="none">
            <a:spAutoFit/>
          </a:bodyPr>
          <a:lstStyle/>
          <a:p>
            <a:pPr algn="ctr">
              <a:defRPr/>
            </a:pPr>
            <a:r>
              <a:rPr lang="id-ID" sz="3600" b="1" u="sng" dirty="0" smtClean="0">
                <a:solidFill>
                  <a:schemeClr val="bg1"/>
                </a:solidFill>
                <a:latin typeface="Calibri" panose="020F0502020204030204" pitchFamily="34" charset="0"/>
                <a:cs typeface="Calibri" panose="020F0502020204030204" pitchFamily="34" charset="0"/>
              </a:rPr>
              <a:t>Disini Isa mati dulu baru diangkat.</a:t>
            </a:r>
            <a:endParaRPr lang="id-ID" sz="3600" b="1" u="sng" dirty="0">
              <a:solidFill>
                <a:schemeClr val="bg1"/>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extLst>
          </p:cNvPr>
          <p:cNvSpPr/>
          <p:nvPr/>
        </p:nvSpPr>
        <p:spPr>
          <a:xfrm>
            <a:off x="6253164" y="1360885"/>
            <a:ext cx="2757487" cy="3551634"/>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id-ID"/>
          </a:p>
        </p:txBody>
      </p:sp>
      <p:sp>
        <p:nvSpPr>
          <p:cNvPr id="4" name="Content Placeholder 3">
            <a:extLst>
              <a:ext uri="{FF2B5EF4-FFF2-40B4-BE49-F238E27FC236}"/>
            </a:extLst>
          </p:cNvPr>
          <p:cNvSpPr>
            <a:spLocks noGrp="1"/>
          </p:cNvSpPr>
          <p:nvPr>
            <p:ph idx="4294967295"/>
          </p:nvPr>
        </p:nvSpPr>
        <p:spPr>
          <a:xfrm>
            <a:off x="265113" y="1000114"/>
            <a:ext cx="3090862" cy="2463404"/>
          </a:xfrm>
        </p:spPr>
        <p:txBody>
          <a:bodyPr rtlCol="0">
            <a:normAutofit lnSpcReduction="10000"/>
          </a:bodyPr>
          <a:lstStyle/>
          <a:p>
            <a:pPr marL="0" indent="0" eaLnBrk="1" fontAlgn="auto" hangingPunct="1">
              <a:spcAft>
                <a:spcPts val="0"/>
              </a:spcAft>
              <a:buFont typeface="Arial" panose="020B0604020202020204" pitchFamily="34" charset="0"/>
              <a:buNone/>
              <a:defRPr/>
            </a:pPr>
            <a:r>
              <a:rPr lang="id-ID" sz="2400" dirty="0"/>
              <a:t>Qs 4 Annisa 157-158 : Mengatakan Isa, </a:t>
            </a:r>
          </a:p>
          <a:p>
            <a:pPr eaLnBrk="1" fontAlgn="auto" hangingPunct="1">
              <a:spcAft>
                <a:spcPts val="0"/>
              </a:spcAft>
              <a:buFont typeface="Arial" panose="020B0604020202020204" pitchFamily="34" charset="0"/>
              <a:buChar char="•"/>
              <a:defRPr/>
            </a:pPr>
            <a:r>
              <a:rPr lang="id-ID" sz="2400" b="1" dirty="0"/>
              <a:t>Tidak disalib, </a:t>
            </a:r>
          </a:p>
          <a:p>
            <a:pPr eaLnBrk="1" fontAlgn="auto" hangingPunct="1">
              <a:spcAft>
                <a:spcPts val="0"/>
              </a:spcAft>
              <a:buFont typeface="Arial" panose="020B0604020202020204" pitchFamily="34" charset="0"/>
              <a:buChar char="•"/>
              <a:defRPr/>
            </a:pPr>
            <a:r>
              <a:rPr lang="id-ID" sz="2400" b="1" dirty="0"/>
              <a:t>Tidak mati, </a:t>
            </a:r>
          </a:p>
          <a:p>
            <a:pPr eaLnBrk="1" fontAlgn="auto" hangingPunct="1">
              <a:spcAft>
                <a:spcPts val="0"/>
              </a:spcAft>
              <a:buFont typeface="Arial" panose="020B0604020202020204" pitchFamily="34" charset="0"/>
              <a:buChar char="•"/>
              <a:defRPr/>
            </a:pPr>
            <a:r>
              <a:rPr lang="id-ID" sz="2400" b="1" dirty="0"/>
              <a:t>Langsung diangkat.</a:t>
            </a:r>
          </a:p>
          <a:p>
            <a:pPr eaLnBrk="1" fontAlgn="auto" hangingPunct="1">
              <a:spcAft>
                <a:spcPts val="0"/>
              </a:spcAft>
              <a:buFont typeface="Arial" panose="020B0604020202020204" pitchFamily="34" charset="0"/>
              <a:buChar char="•"/>
              <a:defRPr/>
            </a:pPr>
            <a:endParaRPr lang="id-ID" sz="2400" dirty="0"/>
          </a:p>
        </p:txBody>
      </p:sp>
      <p:sp>
        <p:nvSpPr>
          <p:cNvPr id="5" name="Title 4">
            <a:extLst>
              <a:ext uri="{FF2B5EF4-FFF2-40B4-BE49-F238E27FC236}"/>
            </a:extLst>
          </p:cNvPr>
          <p:cNvSpPr>
            <a:spLocks noGrp="1"/>
          </p:cNvSpPr>
          <p:nvPr>
            <p:ph type="title" idx="4294967295"/>
          </p:nvPr>
        </p:nvSpPr>
        <p:spPr>
          <a:xfrm>
            <a:off x="285720" y="571486"/>
            <a:ext cx="6534150" cy="590550"/>
          </a:xfrm>
        </p:spPr>
        <p:txBody>
          <a:bodyPr>
            <a:normAutofit fontScale="90000"/>
          </a:bodyPr>
          <a:lstStyle/>
          <a:p>
            <a:pPr eaLnBrk="1" fontAlgn="auto" hangingPunct="1">
              <a:spcAft>
                <a:spcPts val="0"/>
              </a:spcAft>
              <a:defRPr/>
            </a:pPr>
            <a:r>
              <a:rPr lang="id-ID" sz="3600" dirty="0"/>
              <a:t>Bagaimana penjelasannya?</a:t>
            </a:r>
          </a:p>
        </p:txBody>
      </p:sp>
      <p:sp>
        <p:nvSpPr>
          <p:cNvPr id="6" name="Content Placeholder 3">
            <a:extLst>
              <a:ext uri="{FF2B5EF4-FFF2-40B4-BE49-F238E27FC236}"/>
            </a:extLst>
          </p:cNvPr>
          <p:cNvSpPr txBox="1">
            <a:spLocks/>
          </p:cNvSpPr>
          <p:nvPr/>
        </p:nvSpPr>
        <p:spPr>
          <a:xfrm>
            <a:off x="3502026" y="1071552"/>
            <a:ext cx="3090863" cy="2650331"/>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fontAlgn="auto">
              <a:spcAft>
                <a:spcPts val="0"/>
              </a:spcAft>
              <a:buFont typeface="Arial" panose="020B0604020202020204" pitchFamily="34" charset="0"/>
              <a:buNone/>
              <a:defRPr/>
            </a:pPr>
            <a:r>
              <a:rPr lang="id-ID" sz="2100" dirty="0">
                <a:solidFill>
                  <a:schemeClr val="bg1"/>
                </a:solidFill>
              </a:rPr>
              <a:t>Qs 3 Ali-imran 55 : Allah sendiri mengatakan,</a:t>
            </a:r>
          </a:p>
          <a:p>
            <a:pPr fontAlgn="auto">
              <a:spcAft>
                <a:spcPts val="0"/>
              </a:spcAft>
              <a:defRPr/>
            </a:pPr>
            <a:r>
              <a:rPr lang="id-ID" sz="2100" b="1" dirty="0">
                <a:solidFill>
                  <a:schemeClr val="bg1"/>
                </a:solidFill>
              </a:rPr>
              <a:t>Isa itu MATI dulu </a:t>
            </a:r>
          </a:p>
          <a:p>
            <a:pPr fontAlgn="auto">
              <a:spcAft>
                <a:spcPts val="0"/>
              </a:spcAft>
              <a:defRPr/>
            </a:pPr>
            <a:r>
              <a:rPr lang="id-ID" sz="2100" b="1" dirty="0">
                <a:solidFill>
                  <a:schemeClr val="bg1"/>
                </a:solidFill>
              </a:rPr>
              <a:t>Baru kemudian diangkat.</a:t>
            </a:r>
          </a:p>
          <a:p>
            <a:pPr marL="0" indent="0" fontAlgn="auto">
              <a:spcAft>
                <a:spcPts val="0"/>
              </a:spcAft>
              <a:buFont typeface="Arial" panose="020B0604020202020204" pitchFamily="34" charset="0"/>
              <a:buNone/>
              <a:defRPr/>
            </a:pPr>
            <a:r>
              <a:rPr lang="id-ID" sz="2100" dirty="0">
                <a:solidFill>
                  <a:schemeClr val="bg1"/>
                </a:solidFill>
              </a:rPr>
              <a:t>Catatan Qs. Ali-imran didukung catatan Qs.Maryam.</a:t>
            </a:r>
          </a:p>
        </p:txBody>
      </p:sp>
      <p:cxnSp>
        <p:nvCxnSpPr>
          <p:cNvPr id="7" name="Straight Connector 6">
            <a:extLst>
              <a:ext uri="{FF2B5EF4-FFF2-40B4-BE49-F238E27FC236}"/>
            </a:extLst>
          </p:cNvPr>
          <p:cNvCxnSpPr>
            <a:cxnSpLocks/>
          </p:cNvCxnSpPr>
          <p:nvPr/>
        </p:nvCxnSpPr>
        <p:spPr>
          <a:xfrm>
            <a:off x="3368675" y="1214428"/>
            <a:ext cx="0" cy="2714625"/>
          </a:xfrm>
          <a:prstGeom prst="line">
            <a:avLst/>
          </a:prstGeom>
          <a:ln w="31750">
            <a:solidFill>
              <a:schemeClr val="bg1"/>
            </a:solidFill>
          </a:ln>
        </p:spPr>
        <p:style>
          <a:lnRef idx="1">
            <a:schemeClr val="dk1"/>
          </a:lnRef>
          <a:fillRef idx="0">
            <a:schemeClr val="dk1"/>
          </a:fillRef>
          <a:effectRef idx="0">
            <a:schemeClr val="dk1"/>
          </a:effectRef>
          <a:fontRef idx="minor">
            <a:schemeClr val="tx1"/>
          </a:fontRef>
        </p:style>
      </p:cxnSp>
      <p:sp>
        <p:nvSpPr>
          <p:cNvPr id="10" name="Content Placeholder 2">
            <a:extLst>
              <a:ext uri="{FF2B5EF4-FFF2-40B4-BE49-F238E27FC236}"/>
            </a:extLst>
          </p:cNvPr>
          <p:cNvSpPr txBox="1">
            <a:spLocks/>
          </p:cNvSpPr>
          <p:nvPr/>
        </p:nvSpPr>
        <p:spPr>
          <a:xfrm>
            <a:off x="6483350" y="1447800"/>
            <a:ext cx="2451100" cy="255151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fontAlgn="auto">
              <a:spcAft>
                <a:spcPts val="0"/>
              </a:spcAft>
              <a:buFont typeface="Arial" panose="020B0604020202020204" pitchFamily="34" charset="0"/>
              <a:buNone/>
              <a:defRPr/>
            </a:pPr>
            <a:r>
              <a:rPr lang="id-ID" sz="1800" i="1" dirty="0">
                <a:latin typeface="+mj-lt"/>
                <a:cs typeface="Calibri" panose="020F0502020204030204" pitchFamily="34" charset="0"/>
              </a:rPr>
              <a:t>Dan kesejahteraan semoga dilimpahkan kepadaku, pada hari aku dilahirkan, </a:t>
            </a:r>
            <a:r>
              <a:rPr lang="id-ID" sz="1800" b="1" i="1" u="sng" dirty="0">
                <a:latin typeface="+mj-lt"/>
                <a:cs typeface="Calibri" panose="020F0502020204030204" pitchFamily="34" charset="0"/>
              </a:rPr>
              <a:t>pada hari aku meninggal</a:t>
            </a:r>
            <a:r>
              <a:rPr lang="id-ID" sz="1800" i="1" dirty="0">
                <a:latin typeface="+mj-lt"/>
                <a:cs typeface="Calibri" panose="020F0502020204030204" pitchFamily="34" charset="0"/>
              </a:rPr>
              <a:t> dan pada hari aku </a:t>
            </a:r>
            <a:r>
              <a:rPr lang="id-ID" sz="1800" b="1" i="1" u="sng" dirty="0">
                <a:latin typeface="+mj-lt"/>
                <a:cs typeface="Calibri" panose="020F0502020204030204" pitchFamily="34" charset="0"/>
              </a:rPr>
              <a:t>dibangkitkan hidup kembali</a:t>
            </a:r>
            <a:r>
              <a:rPr lang="id-ID" sz="1800" i="1" dirty="0">
                <a:latin typeface="+mj-lt"/>
                <a:cs typeface="Calibri" panose="020F0502020204030204" pitchFamily="34" charset="0"/>
              </a:rPr>
              <a:t>".</a:t>
            </a:r>
          </a:p>
          <a:p>
            <a:pPr marL="0" indent="0" fontAlgn="auto">
              <a:spcAft>
                <a:spcPts val="0"/>
              </a:spcAft>
              <a:buFont typeface="Arial" panose="020B0604020202020204" pitchFamily="34" charset="0"/>
              <a:buNone/>
              <a:defRPr/>
            </a:pPr>
            <a:r>
              <a:rPr lang="id-ID" sz="1800" dirty="0">
                <a:latin typeface="+mj-lt"/>
                <a:cs typeface="Calibri" panose="020F0502020204030204" pitchFamily="34" charset="0"/>
              </a:rPr>
              <a:t>(Qs. 19 maryam 33)</a:t>
            </a:r>
          </a:p>
        </p:txBody>
      </p:sp>
      <p:sp>
        <p:nvSpPr>
          <p:cNvPr id="12" name="Arrow: Right 11">
            <a:extLst>
              <a:ext uri="{FF2B5EF4-FFF2-40B4-BE49-F238E27FC236}"/>
            </a:extLst>
          </p:cNvPr>
          <p:cNvSpPr/>
          <p:nvPr/>
        </p:nvSpPr>
        <p:spPr>
          <a:xfrm>
            <a:off x="5572132" y="4286262"/>
            <a:ext cx="474663" cy="290513"/>
          </a:xfrm>
          <a:prstGeom prs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eaLnBrk="1" fontAlgn="auto" hangingPunct="1">
              <a:spcBef>
                <a:spcPts val="0"/>
              </a:spcBef>
              <a:spcAft>
                <a:spcPts val="0"/>
              </a:spcAft>
              <a:defRPr/>
            </a:pPr>
            <a:endParaRPr lang="id-ID"/>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1357290" y="714362"/>
            <a:ext cx="6565900" cy="589359"/>
          </a:xfrm>
        </p:spPr>
        <p:txBody>
          <a:bodyPr/>
          <a:lstStyle/>
          <a:p>
            <a:pPr eaLnBrk="1" fontAlgn="auto" hangingPunct="1">
              <a:spcAft>
                <a:spcPts val="0"/>
              </a:spcAft>
              <a:defRPr/>
            </a:pPr>
            <a:r>
              <a:rPr lang="id-ID" sz="4050" dirty="0"/>
              <a:t>Yang benar yang mana?</a:t>
            </a:r>
          </a:p>
        </p:txBody>
      </p:sp>
      <p:sp>
        <p:nvSpPr>
          <p:cNvPr id="29699" name="Content Placeholder 2"/>
          <p:cNvSpPr>
            <a:spLocks noGrp="1" noChangeArrowheads="1"/>
          </p:cNvSpPr>
          <p:nvPr>
            <p:ph idx="1"/>
          </p:nvPr>
        </p:nvSpPr>
        <p:spPr>
          <a:xfrm>
            <a:off x="1071538" y="1500180"/>
            <a:ext cx="7202488" cy="1928826"/>
          </a:xfrm>
        </p:spPr>
        <p:txBody>
          <a:bodyPr/>
          <a:lstStyle/>
          <a:p>
            <a:pPr marL="0" indent="0" algn="ctr" eaLnBrk="1" hangingPunct="1">
              <a:buFont typeface="Arial" charset="0"/>
              <a:buNone/>
            </a:pPr>
            <a:r>
              <a:rPr lang="id-ID" altLang="id-ID" sz="3600" i="1" dirty="0" smtClean="0"/>
              <a:t>“ Kita tidak akan menfasirkan kitab suci dari agama lain. Ini hanya runtut berfirkir secara logis saja. ”</a:t>
            </a:r>
            <a:endParaRPr lang="id-ID" altLang="id-ID" sz="3600"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extLst>
          </p:cNvPr>
          <p:cNvGraphicFramePr/>
          <p:nvPr/>
        </p:nvGraphicFramePr>
        <p:xfrm>
          <a:off x="142844" y="142858"/>
          <a:ext cx="8858312" cy="47707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ctrTitle"/>
          </p:nvPr>
        </p:nvSpPr>
        <p:spPr>
          <a:xfrm>
            <a:off x="2357422" y="1785932"/>
            <a:ext cx="5929354" cy="1643074"/>
          </a:xfrm>
        </p:spPr>
        <p:txBody>
          <a:bodyPr/>
          <a:lstStyle/>
          <a:p>
            <a:pPr eaLnBrk="1" fontAlgn="auto" hangingPunct="1">
              <a:spcAft>
                <a:spcPts val="0"/>
              </a:spcAft>
              <a:defRPr/>
            </a:pPr>
            <a:r>
              <a:rPr lang="id-ID" b="1" dirty="0" smtClean="0"/>
              <a:t>A</a:t>
            </a:r>
            <a:r>
              <a:rPr lang="de-DE" b="1" dirty="0" smtClean="0"/>
              <a:t>hmadinejad </a:t>
            </a:r>
            <a:r>
              <a:rPr lang="id-ID" b="1" dirty="0"/>
              <a:t/>
            </a:r>
            <a:br>
              <a:rPr lang="id-ID" b="1" dirty="0"/>
            </a:br>
            <a:r>
              <a:rPr lang="de-DE" b="1" dirty="0"/>
              <a:t>denies holocaust</a:t>
            </a:r>
            <a:endParaRPr lang="id-ID" b="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z="4400" dirty="0" smtClean="0"/>
              <a:t>Hafalan</a:t>
            </a:r>
            <a:endParaRPr lang="id-ID" sz="4400" dirty="0"/>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3</a:t>
            </a:fld>
            <a:endParaRPr lang="en"/>
          </a:p>
        </p:txBody>
      </p:sp>
      <p:sp>
        <p:nvSpPr>
          <p:cNvPr id="4" name="Shape 165"/>
          <p:cNvSpPr txBox="1">
            <a:spLocks/>
          </p:cNvSpPr>
          <p:nvPr/>
        </p:nvSpPr>
        <p:spPr>
          <a:xfrm>
            <a:off x="142844" y="1071552"/>
            <a:ext cx="8858312" cy="3571900"/>
          </a:xfrm>
          <a:prstGeom prst="rect">
            <a:avLst/>
          </a:prstGeom>
        </p:spPr>
        <p:txBody>
          <a:bodyPr spcFirstLastPara="1" wrap="square" lIns="91425" tIns="91425" rIns="91425" bIns="91425" anchor="t" anchorCtr="0">
            <a:noAutofit/>
          </a:bodyPr>
          <a:lstStyle/>
          <a:p>
            <a:pPr lvl="0" algn="ctr">
              <a:spcBef>
                <a:spcPts val="600"/>
              </a:spcBef>
            </a:pPr>
            <a:r>
              <a:rPr lang="id-ID" sz="4000" b="1" dirty="0" smtClean="0">
                <a:solidFill>
                  <a:schemeClr val="bg1"/>
                </a:solidFill>
                <a:effectLst>
                  <a:outerShdw blurRad="38100" dist="38100" dir="2700000" algn="tl">
                    <a:srgbClr val="000000">
                      <a:alpha val="43137"/>
                    </a:srgbClr>
                  </a:outerShdw>
                </a:effectLst>
              </a:rPr>
              <a:t>EN ARKHE EN HO LOGOS</a:t>
            </a:r>
          </a:p>
          <a:p>
            <a:pPr lvl="0" algn="ctr">
              <a:spcBef>
                <a:spcPts val="600"/>
              </a:spcBef>
            </a:pPr>
            <a:r>
              <a:rPr lang="id-ID" sz="4000" b="1" dirty="0" smtClean="0">
                <a:solidFill>
                  <a:schemeClr val="bg1"/>
                </a:solidFill>
                <a:effectLst>
                  <a:outerShdw blurRad="38100" dist="38100" dir="2700000" algn="tl">
                    <a:srgbClr val="000000">
                      <a:alpha val="43137"/>
                    </a:srgbClr>
                  </a:outerShdw>
                </a:effectLst>
              </a:rPr>
              <a:t>KAI HO LOGOS EN PROSTON THEON</a:t>
            </a:r>
          </a:p>
          <a:p>
            <a:pPr lvl="0" algn="ctr">
              <a:spcBef>
                <a:spcPts val="600"/>
              </a:spcBef>
            </a:pPr>
            <a:r>
              <a:rPr lang="id-ID" sz="4000" b="1" dirty="0" smtClean="0">
                <a:solidFill>
                  <a:schemeClr val="bg1"/>
                </a:solidFill>
                <a:effectLst>
                  <a:outerShdw blurRad="38100" dist="38100" dir="2700000" algn="tl">
                    <a:srgbClr val="000000">
                      <a:alpha val="43137"/>
                    </a:srgbClr>
                  </a:outerShdw>
                </a:effectLst>
              </a:rPr>
              <a:t>KAI THEOS EN HO LOGOS</a:t>
            </a:r>
          </a:p>
          <a:p>
            <a:pPr lvl="0" algn="ctr">
              <a:spcBef>
                <a:spcPts val="600"/>
              </a:spcBef>
            </a:pPr>
            <a:r>
              <a:rPr lang="id-ID" sz="4000" b="1" dirty="0" smtClean="0">
                <a:solidFill>
                  <a:schemeClr val="bg1"/>
                </a:solidFill>
                <a:effectLst>
                  <a:outerShdw blurRad="38100" dist="38100" dir="2700000" algn="tl">
                    <a:srgbClr val="000000">
                      <a:alpha val="43137"/>
                    </a:srgbClr>
                  </a:outerShdw>
                </a:effectLst>
              </a:rPr>
              <a:t>KAI HO LOGOS SARX EGENETO</a:t>
            </a:r>
            <a:endParaRPr lang="id-ID" sz="4000" dirty="0">
              <a:solidFill>
                <a:schemeClr val="bg1"/>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4"/>
          <p:cNvPicPr>
            <a:picLocks noChangeAspect="1" noChangeArrowheads="1"/>
          </p:cNvPicPr>
          <p:nvPr/>
        </p:nvPicPr>
        <p:blipFill>
          <a:blip r:embed="rId2"/>
          <a:srcRect/>
          <a:stretch>
            <a:fillRect/>
          </a:stretch>
        </p:blipFill>
        <p:spPr bwMode="auto">
          <a:xfrm>
            <a:off x="0" y="159544"/>
            <a:ext cx="9144000" cy="48994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srcRect/>
          <a:stretch>
            <a:fillRect/>
          </a:stretch>
        </p:blipFill>
        <p:spPr bwMode="auto">
          <a:xfrm>
            <a:off x="0" y="173831"/>
            <a:ext cx="9144000" cy="4862513"/>
          </a:xfrm>
          <a:prstGeom prst="rect">
            <a:avLst/>
          </a:prstGeom>
          <a:noFill/>
          <a:ln w="9525">
            <a:noFill/>
            <a:miter lim="800000"/>
            <a:headEnd/>
            <a:tailEnd/>
          </a:ln>
        </p:spPr>
      </p:pic>
      <p:sp>
        <p:nvSpPr>
          <p:cNvPr id="4" name="Rectangle: Rounded Corners 3">
            <a:extLst>
              <a:ext uri="{FF2B5EF4-FFF2-40B4-BE49-F238E27FC236}"/>
            </a:extLst>
          </p:cNvPr>
          <p:cNvSpPr/>
          <p:nvPr/>
        </p:nvSpPr>
        <p:spPr>
          <a:xfrm>
            <a:off x="6072198" y="363141"/>
            <a:ext cx="2928958" cy="4417219"/>
          </a:xfrm>
          <a:prstGeom prst="roundRect">
            <a:avLst/>
          </a:prstGeom>
          <a:ln>
            <a:noFill/>
          </a:ln>
        </p:spPr>
        <p:style>
          <a:lnRef idx="1">
            <a:schemeClr val="accent5"/>
          </a:lnRef>
          <a:fillRef idx="3">
            <a:schemeClr val="accent5"/>
          </a:fillRef>
          <a:effectRef idx="2">
            <a:schemeClr val="accent5"/>
          </a:effectRef>
          <a:fontRef idx="minor">
            <a:schemeClr val="lt1"/>
          </a:fontRef>
        </p:style>
        <p:txBody>
          <a:bodyPr lIns="68580" tIns="34290" rIns="68580" bIns="34290" anchor="ctr"/>
          <a:lstStyle/>
          <a:p>
            <a:pPr algn="ctr" eaLnBrk="1" fontAlgn="auto" hangingPunct="1">
              <a:spcBef>
                <a:spcPts val="0"/>
              </a:spcBef>
              <a:spcAft>
                <a:spcPts val="0"/>
              </a:spcAft>
              <a:defRPr/>
            </a:pPr>
            <a:endParaRPr lang="id-ID">
              <a:solidFill>
                <a:srgbClr val="FFFFFF"/>
              </a:solidFill>
            </a:endParaRPr>
          </a:p>
        </p:txBody>
      </p:sp>
      <p:sp>
        <p:nvSpPr>
          <p:cNvPr id="33796" name="TextBox 4"/>
          <p:cNvSpPr txBox="1">
            <a:spLocks noChangeArrowheads="1"/>
          </p:cNvSpPr>
          <p:nvPr/>
        </p:nvSpPr>
        <p:spPr bwMode="auto">
          <a:xfrm>
            <a:off x="6170652" y="500048"/>
            <a:ext cx="2973380" cy="4093428"/>
          </a:xfrm>
          <a:prstGeom prst="rect">
            <a:avLst/>
          </a:prstGeom>
          <a:noFill/>
          <a:ln w="9525">
            <a:noFill/>
            <a:miter lim="800000"/>
            <a:headEnd/>
            <a:tailEnd/>
          </a:ln>
        </p:spPr>
        <p:txBody>
          <a:bodyPr wrap="square">
            <a:spAutoFit/>
          </a:bodyPr>
          <a:lstStyle/>
          <a:p>
            <a:pPr eaLnBrk="1" hangingPunct="1"/>
            <a:r>
              <a:rPr lang="id-ID" altLang="id-ID" sz="2000" b="1" dirty="0">
                <a:solidFill>
                  <a:schemeClr val="tx1"/>
                </a:solidFill>
                <a:latin typeface="Corbel" pitchFamily="34" charset="0"/>
              </a:rPr>
              <a:t>Presiden Iran mengatakan hari ini bahwa Holocaust adalah "mitos", yang memicu kecaman keras dari Israel, Jerman dan Komisi Eropa.</a:t>
            </a:r>
          </a:p>
          <a:p>
            <a:pPr eaLnBrk="1" hangingPunct="1"/>
            <a:endParaRPr lang="id-ID" altLang="id-ID" sz="2000" b="1" dirty="0">
              <a:solidFill>
                <a:schemeClr val="tx1"/>
              </a:solidFill>
              <a:latin typeface="Corbel" pitchFamily="34" charset="0"/>
            </a:endParaRPr>
          </a:p>
          <a:p>
            <a:pPr eaLnBrk="1" hangingPunct="1"/>
            <a:r>
              <a:rPr lang="id-ID" altLang="id-ID" sz="2000" b="1" dirty="0">
                <a:solidFill>
                  <a:schemeClr val="tx1"/>
                </a:solidFill>
                <a:latin typeface="Corbel" pitchFamily="34" charset="0"/>
              </a:rPr>
              <a:t>Mahmoud Ahmadinejad membuat pernyataan kepada ribuan orang selama pidato di kota Zahedan, Iran tenggara</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srcRect/>
          <a:stretch>
            <a:fillRect/>
          </a:stretch>
        </p:blipFill>
        <p:spPr bwMode="auto">
          <a:xfrm>
            <a:off x="0" y="79773"/>
            <a:ext cx="9144000" cy="4949428"/>
          </a:xfrm>
          <a:prstGeom prst="rect">
            <a:avLst/>
          </a:prstGeom>
          <a:noFill/>
          <a:ln w="9525">
            <a:noFill/>
            <a:miter lim="800000"/>
            <a:headEnd/>
            <a:tailEnd/>
          </a:ln>
        </p:spPr>
      </p:pic>
      <p:sp>
        <p:nvSpPr>
          <p:cNvPr id="4" name="Rectangle: Rounded Corners 3">
            <a:extLst>
              <a:ext uri="{FF2B5EF4-FFF2-40B4-BE49-F238E27FC236}"/>
            </a:extLst>
          </p:cNvPr>
          <p:cNvSpPr/>
          <p:nvPr/>
        </p:nvSpPr>
        <p:spPr>
          <a:xfrm>
            <a:off x="4929190" y="2071684"/>
            <a:ext cx="4214842" cy="2850364"/>
          </a:xfrm>
          <a:prstGeom prst="roundRect">
            <a:avLst/>
          </a:prstGeom>
          <a:ln>
            <a:noFill/>
          </a:ln>
        </p:spPr>
        <p:style>
          <a:lnRef idx="1">
            <a:schemeClr val="accent5"/>
          </a:lnRef>
          <a:fillRef idx="3">
            <a:schemeClr val="accent5"/>
          </a:fillRef>
          <a:effectRef idx="2">
            <a:schemeClr val="accent5"/>
          </a:effectRef>
          <a:fontRef idx="minor">
            <a:schemeClr val="lt1"/>
          </a:fontRef>
        </p:style>
        <p:txBody>
          <a:bodyPr lIns="68580" tIns="34290" rIns="68580" bIns="34290" anchor="ctr"/>
          <a:lstStyle/>
          <a:p>
            <a:pPr algn="ctr" eaLnBrk="1" fontAlgn="auto" hangingPunct="1">
              <a:spcBef>
                <a:spcPts val="0"/>
              </a:spcBef>
              <a:spcAft>
                <a:spcPts val="0"/>
              </a:spcAft>
              <a:defRPr/>
            </a:pPr>
            <a:endParaRPr lang="id-ID" dirty="0">
              <a:solidFill>
                <a:srgbClr val="FFFFFF"/>
              </a:solidFill>
            </a:endParaRPr>
          </a:p>
        </p:txBody>
      </p:sp>
      <p:sp>
        <p:nvSpPr>
          <p:cNvPr id="2" name="TextBox 1">
            <a:extLst>
              <a:ext uri="{FF2B5EF4-FFF2-40B4-BE49-F238E27FC236}"/>
            </a:extLst>
          </p:cNvPr>
          <p:cNvSpPr txBox="1"/>
          <p:nvPr/>
        </p:nvSpPr>
        <p:spPr>
          <a:xfrm>
            <a:off x="5214942" y="2071685"/>
            <a:ext cx="3786214" cy="2862322"/>
          </a:xfrm>
          <a:prstGeom prst="rect">
            <a:avLst/>
          </a:prstGeom>
          <a:noFill/>
        </p:spPr>
        <p:txBody>
          <a:bodyPr wrap="square">
            <a:spAutoFit/>
          </a:bodyPr>
          <a:lstStyle/>
          <a:p>
            <a:pPr>
              <a:defRPr/>
            </a:pPr>
            <a:r>
              <a:rPr lang="id-ID" sz="2000" b="1" dirty="0"/>
              <a:t>60 tahun sudah</a:t>
            </a:r>
          </a:p>
          <a:p>
            <a:pPr>
              <a:defRPr/>
            </a:pPr>
            <a:r>
              <a:rPr lang="id-ID" sz="2000" b="1" dirty="0"/>
              <a:t>Jerman membayar </a:t>
            </a:r>
          </a:p>
          <a:p>
            <a:pPr>
              <a:defRPr/>
            </a:pPr>
            <a:r>
              <a:rPr lang="id-ID" sz="2000" b="1" dirty="0"/>
              <a:t>Kompensasi kepada</a:t>
            </a:r>
          </a:p>
          <a:p>
            <a:pPr>
              <a:defRPr/>
            </a:pPr>
            <a:r>
              <a:rPr lang="id-ID" sz="2000" b="1" dirty="0"/>
              <a:t>Keluarga korban Holocaust</a:t>
            </a:r>
          </a:p>
          <a:p>
            <a:pPr>
              <a:defRPr/>
            </a:pPr>
            <a:r>
              <a:rPr lang="id-ID" sz="2000" b="1" dirty="0" smtClean="0"/>
              <a:t>Ini </a:t>
            </a:r>
            <a:r>
              <a:rPr lang="id-ID" sz="2000" b="1" dirty="0"/>
              <a:t>berarti pelaku dan korban sudah: </a:t>
            </a:r>
          </a:p>
          <a:p>
            <a:pPr marL="214313" indent="-214313">
              <a:buFont typeface="Arial" panose="020B0604020202020204" pitchFamily="34" charset="0"/>
              <a:buChar char="•"/>
              <a:defRPr/>
            </a:pPr>
            <a:r>
              <a:rPr lang="id-ID" sz="2000" b="1" dirty="0"/>
              <a:t>Mengakui</a:t>
            </a:r>
          </a:p>
          <a:p>
            <a:pPr marL="214313" indent="-214313">
              <a:buFont typeface="Arial" panose="020B0604020202020204" pitchFamily="34" charset="0"/>
              <a:buChar char="•"/>
              <a:defRPr/>
            </a:pPr>
            <a:r>
              <a:rPr lang="id-ID" sz="2000" b="1" dirty="0"/>
              <a:t>ber-rekonsiliasi</a:t>
            </a:r>
          </a:p>
          <a:p>
            <a:pPr marL="214313" indent="-214313">
              <a:buFont typeface="Arial" panose="020B0604020202020204" pitchFamily="34" charset="0"/>
              <a:buChar char="•"/>
              <a:defRPr/>
            </a:pPr>
            <a:r>
              <a:rPr lang="id-ID" sz="2000" b="1" dirty="0" smtClean="0"/>
              <a:t>Memaafkan-dimaafkan</a:t>
            </a:r>
            <a:endParaRPr lang="id-ID" sz="2000" b="1"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extLst>
          </p:cNvPr>
          <p:cNvSpPr/>
          <p:nvPr/>
        </p:nvSpPr>
        <p:spPr>
          <a:xfrm>
            <a:off x="439739" y="821531"/>
            <a:ext cx="3500437" cy="3500438"/>
          </a:xfrm>
          <a:prstGeom prst="roundRect">
            <a:avLst/>
          </a:prstGeom>
          <a:ln/>
        </p:spPr>
        <p:style>
          <a:lnRef idx="1">
            <a:schemeClr val="accent3"/>
          </a:lnRef>
          <a:fillRef idx="2">
            <a:schemeClr val="accent3"/>
          </a:fillRef>
          <a:effectRef idx="1">
            <a:schemeClr val="accent3"/>
          </a:effectRef>
          <a:fontRef idx="minor">
            <a:schemeClr val="dk1"/>
          </a:fontRef>
        </p:style>
        <p:txBody>
          <a:bodyPr lIns="68580" tIns="34290" rIns="68580" bIns="34290" anchor="ctr"/>
          <a:lstStyle/>
          <a:p>
            <a:pPr eaLnBrk="1" fontAlgn="auto" hangingPunct="1">
              <a:spcBef>
                <a:spcPts val="0"/>
              </a:spcBef>
              <a:spcAft>
                <a:spcPts val="0"/>
              </a:spcAft>
              <a:defRPr/>
            </a:pPr>
            <a:endParaRPr lang="id-ID" sz="2400" dirty="0" smtClean="0">
              <a:solidFill>
                <a:srgbClr val="2C2C2C"/>
              </a:solidFill>
            </a:endParaRPr>
          </a:p>
          <a:p>
            <a:pPr eaLnBrk="1" fontAlgn="auto" hangingPunct="1">
              <a:spcBef>
                <a:spcPts val="0"/>
              </a:spcBef>
              <a:spcAft>
                <a:spcPts val="0"/>
              </a:spcAft>
              <a:defRPr/>
            </a:pPr>
            <a:r>
              <a:rPr lang="id-ID" sz="2400" dirty="0" smtClean="0">
                <a:solidFill>
                  <a:srgbClr val="2C2C2C"/>
                </a:solidFill>
              </a:rPr>
              <a:t>30 </a:t>
            </a:r>
            <a:r>
              <a:rPr lang="id-ID" sz="2400" dirty="0">
                <a:solidFill>
                  <a:srgbClr val="2C2C2C"/>
                </a:solidFill>
              </a:rPr>
              <a:t>Januari </a:t>
            </a:r>
            <a:r>
              <a:rPr lang="id-ID" sz="2400" dirty="0" smtClean="0">
                <a:solidFill>
                  <a:srgbClr val="2C2C2C"/>
                </a:solidFill>
              </a:rPr>
              <a:t>1933 </a:t>
            </a:r>
          </a:p>
          <a:p>
            <a:pPr eaLnBrk="1" fontAlgn="auto" hangingPunct="1">
              <a:spcBef>
                <a:spcPts val="0"/>
              </a:spcBef>
              <a:spcAft>
                <a:spcPts val="0"/>
              </a:spcAft>
              <a:defRPr/>
            </a:pPr>
            <a:r>
              <a:rPr lang="id-ID" sz="2400" dirty="0" smtClean="0">
                <a:solidFill>
                  <a:srgbClr val="2C2C2C"/>
                </a:solidFill>
              </a:rPr>
              <a:t>– </a:t>
            </a:r>
            <a:r>
              <a:rPr lang="id-ID" sz="2400" dirty="0">
                <a:solidFill>
                  <a:srgbClr val="2C2C2C"/>
                </a:solidFill>
              </a:rPr>
              <a:t>8 Mei 1945</a:t>
            </a:r>
          </a:p>
          <a:p>
            <a:pPr eaLnBrk="1" fontAlgn="auto" hangingPunct="1">
              <a:spcBef>
                <a:spcPts val="0"/>
              </a:spcBef>
              <a:spcAft>
                <a:spcPts val="0"/>
              </a:spcAft>
              <a:defRPr/>
            </a:pPr>
            <a:endParaRPr lang="id-ID" sz="2400" dirty="0">
              <a:solidFill>
                <a:srgbClr val="2C2C2C"/>
              </a:solidFill>
            </a:endParaRPr>
          </a:p>
          <a:p>
            <a:pPr eaLnBrk="1" fontAlgn="auto" hangingPunct="1">
              <a:spcBef>
                <a:spcPts val="0"/>
              </a:spcBef>
              <a:spcAft>
                <a:spcPts val="0"/>
              </a:spcAft>
              <a:defRPr/>
            </a:pPr>
            <a:r>
              <a:rPr lang="id-ID" sz="2400" dirty="0">
                <a:solidFill>
                  <a:srgbClr val="2C2C2C"/>
                </a:solidFill>
              </a:rPr>
              <a:t>Lokasi : </a:t>
            </a:r>
          </a:p>
          <a:p>
            <a:pPr eaLnBrk="1" fontAlgn="auto" hangingPunct="1">
              <a:spcBef>
                <a:spcPts val="0"/>
              </a:spcBef>
              <a:spcAft>
                <a:spcPts val="0"/>
              </a:spcAft>
              <a:defRPr/>
            </a:pPr>
            <a:r>
              <a:rPr lang="id-ID" sz="2400" dirty="0">
                <a:solidFill>
                  <a:srgbClr val="2C2C2C"/>
                </a:solidFill>
              </a:rPr>
              <a:t>Eropa</a:t>
            </a:r>
          </a:p>
          <a:p>
            <a:pPr eaLnBrk="1" fontAlgn="auto" hangingPunct="1">
              <a:spcBef>
                <a:spcPts val="0"/>
              </a:spcBef>
              <a:spcAft>
                <a:spcPts val="0"/>
              </a:spcAft>
              <a:defRPr/>
            </a:pPr>
            <a:endParaRPr lang="id-ID" sz="2400" dirty="0">
              <a:solidFill>
                <a:srgbClr val="2C2C2C"/>
              </a:solidFill>
            </a:endParaRPr>
          </a:p>
          <a:p>
            <a:pPr eaLnBrk="1" fontAlgn="auto" hangingPunct="1">
              <a:spcBef>
                <a:spcPts val="0"/>
              </a:spcBef>
              <a:spcAft>
                <a:spcPts val="0"/>
              </a:spcAft>
              <a:defRPr/>
            </a:pPr>
            <a:r>
              <a:rPr lang="id-ID" sz="2400" dirty="0">
                <a:solidFill>
                  <a:srgbClr val="2C2C2C"/>
                </a:solidFill>
              </a:rPr>
              <a:t>Saksi mata : </a:t>
            </a:r>
          </a:p>
          <a:p>
            <a:pPr eaLnBrk="1" fontAlgn="auto" hangingPunct="1">
              <a:spcBef>
                <a:spcPts val="0"/>
              </a:spcBef>
              <a:spcAft>
                <a:spcPts val="0"/>
              </a:spcAft>
              <a:defRPr/>
            </a:pPr>
            <a:r>
              <a:rPr lang="id-ID" sz="2400" dirty="0">
                <a:solidFill>
                  <a:srgbClr val="2C2C2C"/>
                </a:solidFill>
              </a:rPr>
              <a:t>Korban dan pelaku</a:t>
            </a:r>
          </a:p>
          <a:p>
            <a:pPr algn="ctr" eaLnBrk="1" fontAlgn="auto" hangingPunct="1">
              <a:spcBef>
                <a:spcPts val="0"/>
              </a:spcBef>
              <a:spcAft>
                <a:spcPts val="0"/>
              </a:spcAft>
              <a:defRPr/>
            </a:pPr>
            <a:endParaRPr lang="id-ID" sz="2400" dirty="0">
              <a:solidFill>
                <a:srgbClr val="2C2C2C"/>
              </a:solidFill>
            </a:endParaRPr>
          </a:p>
        </p:txBody>
      </p:sp>
      <p:sp>
        <p:nvSpPr>
          <p:cNvPr id="16" name="Rectangle: Rounded Corners 15">
            <a:extLst>
              <a:ext uri="{FF2B5EF4-FFF2-40B4-BE49-F238E27FC236}"/>
            </a:extLst>
          </p:cNvPr>
          <p:cNvSpPr/>
          <p:nvPr/>
        </p:nvSpPr>
        <p:spPr>
          <a:xfrm>
            <a:off x="5334001" y="832247"/>
            <a:ext cx="3502025" cy="3500438"/>
          </a:xfrm>
          <a:prstGeom prst="roundRect">
            <a:avLst/>
          </a:prstGeom>
          <a:ln/>
        </p:spPr>
        <p:style>
          <a:lnRef idx="1">
            <a:schemeClr val="accent3"/>
          </a:lnRef>
          <a:fillRef idx="2">
            <a:schemeClr val="accent3"/>
          </a:fillRef>
          <a:effectRef idx="1">
            <a:schemeClr val="accent3"/>
          </a:effectRef>
          <a:fontRef idx="minor">
            <a:schemeClr val="dk1"/>
          </a:fontRef>
        </p:style>
        <p:txBody>
          <a:bodyPr lIns="68580" tIns="34290" rIns="68580" bIns="34290" anchor="ctr"/>
          <a:lstStyle/>
          <a:p>
            <a:pPr eaLnBrk="1" fontAlgn="auto" hangingPunct="1">
              <a:spcBef>
                <a:spcPts val="0"/>
              </a:spcBef>
              <a:spcAft>
                <a:spcPts val="0"/>
              </a:spcAft>
              <a:defRPr/>
            </a:pPr>
            <a:endParaRPr lang="id-ID" sz="2400" dirty="0">
              <a:solidFill>
                <a:srgbClr val="2C2C2C"/>
              </a:solidFill>
            </a:endParaRPr>
          </a:p>
          <a:p>
            <a:pPr eaLnBrk="1" fontAlgn="auto" hangingPunct="1">
              <a:spcBef>
                <a:spcPts val="0"/>
              </a:spcBef>
              <a:spcAft>
                <a:spcPts val="0"/>
              </a:spcAft>
              <a:defRPr/>
            </a:pPr>
            <a:endParaRPr lang="id-ID" sz="2400" dirty="0" smtClean="0">
              <a:solidFill>
                <a:srgbClr val="2C2C2C"/>
              </a:solidFill>
            </a:endParaRPr>
          </a:p>
          <a:p>
            <a:pPr eaLnBrk="1" fontAlgn="auto" hangingPunct="1">
              <a:spcBef>
                <a:spcPts val="0"/>
              </a:spcBef>
              <a:spcAft>
                <a:spcPts val="0"/>
              </a:spcAft>
              <a:defRPr/>
            </a:pPr>
            <a:r>
              <a:rPr lang="id-ID" sz="2400" dirty="0" smtClean="0">
                <a:solidFill>
                  <a:srgbClr val="2C2C2C"/>
                </a:solidFill>
              </a:rPr>
              <a:t>8 </a:t>
            </a:r>
            <a:r>
              <a:rPr lang="id-ID" sz="2400" dirty="0">
                <a:solidFill>
                  <a:srgbClr val="2C2C2C"/>
                </a:solidFill>
              </a:rPr>
              <a:t>Desember</a:t>
            </a:r>
          </a:p>
          <a:p>
            <a:pPr eaLnBrk="1" fontAlgn="auto" hangingPunct="1">
              <a:spcBef>
                <a:spcPts val="0"/>
              </a:spcBef>
              <a:spcAft>
                <a:spcPts val="0"/>
              </a:spcAft>
              <a:defRPr/>
            </a:pPr>
            <a:r>
              <a:rPr lang="id-ID" sz="2400" dirty="0">
                <a:solidFill>
                  <a:srgbClr val="2C2C2C"/>
                </a:solidFill>
              </a:rPr>
              <a:t>2005</a:t>
            </a:r>
          </a:p>
          <a:p>
            <a:pPr eaLnBrk="1" fontAlgn="auto" hangingPunct="1">
              <a:spcBef>
                <a:spcPts val="0"/>
              </a:spcBef>
              <a:spcAft>
                <a:spcPts val="0"/>
              </a:spcAft>
              <a:defRPr/>
            </a:pPr>
            <a:endParaRPr lang="id-ID" sz="2400" dirty="0">
              <a:solidFill>
                <a:srgbClr val="2C2C2C"/>
              </a:solidFill>
            </a:endParaRPr>
          </a:p>
          <a:p>
            <a:pPr eaLnBrk="1" fontAlgn="auto" hangingPunct="1">
              <a:spcBef>
                <a:spcPts val="0"/>
              </a:spcBef>
              <a:spcAft>
                <a:spcPts val="0"/>
              </a:spcAft>
              <a:defRPr/>
            </a:pPr>
            <a:r>
              <a:rPr lang="id-ID" sz="2400" dirty="0">
                <a:solidFill>
                  <a:srgbClr val="2C2C2C"/>
                </a:solidFill>
              </a:rPr>
              <a:t>Lokasi : </a:t>
            </a:r>
          </a:p>
          <a:p>
            <a:pPr eaLnBrk="1" fontAlgn="auto" hangingPunct="1">
              <a:spcBef>
                <a:spcPts val="0"/>
              </a:spcBef>
              <a:spcAft>
                <a:spcPts val="0"/>
              </a:spcAft>
              <a:defRPr/>
            </a:pPr>
            <a:r>
              <a:rPr lang="id-ID" sz="2400" dirty="0">
                <a:solidFill>
                  <a:srgbClr val="2C2C2C"/>
                </a:solidFill>
              </a:rPr>
              <a:t>Iran</a:t>
            </a:r>
          </a:p>
          <a:p>
            <a:pPr eaLnBrk="1" fontAlgn="auto" hangingPunct="1">
              <a:spcBef>
                <a:spcPts val="0"/>
              </a:spcBef>
              <a:spcAft>
                <a:spcPts val="0"/>
              </a:spcAft>
              <a:defRPr/>
            </a:pPr>
            <a:endParaRPr lang="id-ID" sz="2400" dirty="0">
              <a:solidFill>
                <a:srgbClr val="2C2C2C"/>
              </a:solidFill>
            </a:endParaRPr>
          </a:p>
          <a:p>
            <a:pPr eaLnBrk="1" fontAlgn="auto" hangingPunct="1">
              <a:spcBef>
                <a:spcPts val="0"/>
              </a:spcBef>
              <a:spcAft>
                <a:spcPts val="0"/>
              </a:spcAft>
              <a:defRPr/>
            </a:pPr>
            <a:r>
              <a:rPr lang="id-ID" sz="2400" dirty="0">
                <a:solidFill>
                  <a:srgbClr val="2C2C2C"/>
                </a:solidFill>
              </a:rPr>
              <a:t>Saksi mata : </a:t>
            </a:r>
          </a:p>
          <a:p>
            <a:pPr eaLnBrk="1" fontAlgn="auto" hangingPunct="1">
              <a:spcBef>
                <a:spcPts val="0"/>
              </a:spcBef>
              <a:spcAft>
                <a:spcPts val="0"/>
              </a:spcAft>
              <a:defRPr/>
            </a:pPr>
            <a:r>
              <a:rPr lang="id-ID" sz="2400" dirty="0">
                <a:solidFill>
                  <a:srgbClr val="2C2C2C"/>
                </a:solidFill>
              </a:rPr>
              <a:t>Tidak ada. </a:t>
            </a:r>
          </a:p>
          <a:p>
            <a:pPr eaLnBrk="1" fontAlgn="auto" hangingPunct="1">
              <a:spcBef>
                <a:spcPts val="0"/>
              </a:spcBef>
              <a:spcAft>
                <a:spcPts val="0"/>
              </a:spcAft>
              <a:defRPr/>
            </a:pPr>
            <a:r>
              <a:rPr lang="id-ID" b="1" dirty="0" smtClean="0">
                <a:solidFill>
                  <a:srgbClr val="2C2C2C"/>
                </a:solidFill>
                <a:effectLst>
                  <a:outerShdw blurRad="38100" dist="38100" dir="2700000" algn="tl">
                    <a:srgbClr val="000000">
                      <a:alpha val="43137"/>
                    </a:srgbClr>
                  </a:outerShdw>
                </a:effectLst>
              </a:rPr>
              <a:t>    Pernyataan </a:t>
            </a:r>
            <a:r>
              <a:rPr lang="id-ID" b="1" dirty="0">
                <a:solidFill>
                  <a:srgbClr val="2C2C2C"/>
                </a:solidFill>
                <a:effectLst>
                  <a:outerShdw blurRad="38100" dist="38100" dir="2700000" algn="tl">
                    <a:srgbClr val="000000">
                      <a:alpha val="43137"/>
                    </a:srgbClr>
                  </a:outerShdw>
                </a:effectLst>
              </a:rPr>
              <a:t>Ahmadinejad saja</a:t>
            </a:r>
          </a:p>
          <a:p>
            <a:pPr algn="ctr" eaLnBrk="1" fontAlgn="auto" hangingPunct="1">
              <a:spcBef>
                <a:spcPts val="0"/>
              </a:spcBef>
              <a:spcAft>
                <a:spcPts val="0"/>
              </a:spcAft>
              <a:defRPr/>
            </a:pPr>
            <a:endParaRPr lang="id-ID" sz="2400" dirty="0">
              <a:solidFill>
                <a:srgbClr val="2C2C2C"/>
              </a:solidFill>
            </a:endParaRPr>
          </a:p>
        </p:txBody>
      </p:sp>
      <p:sp>
        <p:nvSpPr>
          <p:cNvPr id="17" name="Rectangle: Rounded Corners 16">
            <a:extLst>
              <a:ext uri="{FF2B5EF4-FFF2-40B4-BE49-F238E27FC236}"/>
            </a:extLst>
          </p:cNvPr>
          <p:cNvSpPr/>
          <p:nvPr/>
        </p:nvSpPr>
        <p:spPr>
          <a:xfrm>
            <a:off x="307976" y="762000"/>
            <a:ext cx="1998663" cy="35837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68580" tIns="34290" rIns="68580" bIns="34290" anchor="ctr"/>
          <a:lstStyle/>
          <a:p>
            <a:pPr algn="ctr" eaLnBrk="1" fontAlgn="auto" hangingPunct="1">
              <a:spcBef>
                <a:spcPts val="0"/>
              </a:spcBef>
              <a:spcAft>
                <a:spcPts val="0"/>
              </a:spcAft>
              <a:defRPr/>
            </a:pPr>
            <a:r>
              <a:rPr lang="id-ID" sz="3000" dirty="0">
                <a:solidFill>
                  <a:srgbClr val="FFFFFF"/>
                </a:solidFill>
              </a:rPr>
              <a:t>holocaust</a:t>
            </a:r>
          </a:p>
        </p:txBody>
      </p:sp>
      <p:sp>
        <p:nvSpPr>
          <p:cNvPr id="18" name="Rectangle: Rounded Corners 17">
            <a:extLst>
              <a:ext uri="{FF2B5EF4-FFF2-40B4-BE49-F238E27FC236}"/>
            </a:extLst>
          </p:cNvPr>
          <p:cNvSpPr/>
          <p:nvPr/>
        </p:nvSpPr>
        <p:spPr>
          <a:xfrm>
            <a:off x="5122863" y="765573"/>
            <a:ext cx="1998662" cy="35837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68580" tIns="34290" rIns="68580" bIns="34290" anchor="ctr"/>
          <a:lstStyle/>
          <a:p>
            <a:pPr eaLnBrk="1" fontAlgn="auto" hangingPunct="1">
              <a:spcBef>
                <a:spcPts val="0"/>
              </a:spcBef>
              <a:spcAft>
                <a:spcPts val="0"/>
              </a:spcAft>
              <a:defRPr/>
            </a:pPr>
            <a:r>
              <a:rPr lang="id-ID" sz="3000" dirty="0">
                <a:solidFill>
                  <a:srgbClr val="FFFFFF"/>
                </a:solidFill>
              </a:rPr>
              <a:t>Denial</a:t>
            </a:r>
          </a:p>
        </p:txBody>
      </p:sp>
      <p:sp>
        <p:nvSpPr>
          <p:cNvPr id="19" name="Rectangle: Rounded Corners 18">
            <a:extLst>
              <a:ext uri="{FF2B5EF4-FFF2-40B4-BE49-F238E27FC236}"/>
            </a:extLst>
          </p:cNvPr>
          <p:cNvSpPr/>
          <p:nvPr/>
        </p:nvSpPr>
        <p:spPr>
          <a:xfrm>
            <a:off x="3175007" y="1209675"/>
            <a:ext cx="2325687" cy="729854"/>
          </a:xfrm>
          <a:prstGeom prst="roundRect">
            <a:avLst/>
          </a:prstGeom>
          <a:ln/>
        </p:spPr>
        <p:style>
          <a:lnRef idx="3">
            <a:schemeClr val="lt1"/>
          </a:lnRef>
          <a:fillRef idx="1">
            <a:schemeClr val="accent3"/>
          </a:fillRef>
          <a:effectRef idx="1">
            <a:schemeClr val="accent3"/>
          </a:effectRef>
          <a:fontRef idx="minor">
            <a:schemeClr val="lt1"/>
          </a:fontRef>
        </p:style>
        <p:txBody>
          <a:bodyPr lIns="68580" tIns="34290" rIns="68580" bIns="34290" anchor="ctr"/>
          <a:lstStyle/>
          <a:p>
            <a:pPr algn="ctr" eaLnBrk="1" fontAlgn="auto" hangingPunct="1">
              <a:spcBef>
                <a:spcPts val="0"/>
              </a:spcBef>
              <a:spcAft>
                <a:spcPts val="0"/>
              </a:spcAft>
              <a:defRPr/>
            </a:pPr>
            <a:r>
              <a:rPr lang="id-ID" b="1" dirty="0">
                <a:solidFill>
                  <a:srgbClr val="2C2C2C"/>
                </a:solidFill>
              </a:rPr>
              <a:t>Rentang waktunya belum terlalu jauh. +/- 60 tahun</a:t>
            </a:r>
          </a:p>
        </p:txBody>
      </p:sp>
      <p:sp>
        <p:nvSpPr>
          <p:cNvPr id="20" name="Rectangle: Rounded Corners 19">
            <a:extLst>
              <a:ext uri="{FF2B5EF4-FFF2-40B4-BE49-F238E27FC236}"/>
            </a:extLst>
          </p:cNvPr>
          <p:cNvSpPr/>
          <p:nvPr/>
        </p:nvSpPr>
        <p:spPr>
          <a:xfrm>
            <a:off x="3175007" y="2193132"/>
            <a:ext cx="2325687" cy="731044"/>
          </a:xfrm>
          <a:prstGeom prst="roundRect">
            <a:avLst/>
          </a:prstGeom>
          <a:ln/>
        </p:spPr>
        <p:style>
          <a:lnRef idx="3">
            <a:schemeClr val="lt1"/>
          </a:lnRef>
          <a:fillRef idx="1">
            <a:schemeClr val="accent3"/>
          </a:fillRef>
          <a:effectRef idx="1">
            <a:schemeClr val="accent3"/>
          </a:effectRef>
          <a:fontRef idx="minor">
            <a:schemeClr val="lt1"/>
          </a:fontRef>
        </p:style>
        <p:txBody>
          <a:bodyPr lIns="68580" tIns="34290" rIns="68580" bIns="34290" anchor="ctr"/>
          <a:lstStyle/>
          <a:p>
            <a:pPr algn="ctr" eaLnBrk="1" fontAlgn="auto" hangingPunct="1">
              <a:spcBef>
                <a:spcPts val="0"/>
              </a:spcBef>
              <a:spcAft>
                <a:spcPts val="0"/>
              </a:spcAft>
              <a:defRPr/>
            </a:pPr>
            <a:r>
              <a:rPr lang="id-ID" sz="2400" dirty="0">
                <a:solidFill>
                  <a:srgbClr val="2C2C2C"/>
                </a:solidFill>
              </a:rPr>
              <a:t>Jarak wilayah </a:t>
            </a:r>
          </a:p>
          <a:p>
            <a:pPr algn="ctr" eaLnBrk="1" fontAlgn="auto" hangingPunct="1">
              <a:spcBef>
                <a:spcPts val="0"/>
              </a:spcBef>
              <a:spcAft>
                <a:spcPts val="0"/>
              </a:spcAft>
              <a:defRPr/>
            </a:pPr>
            <a:r>
              <a:rPr lang="id-ID" sz="2400" dirty="0">
                <a:solidFill>
                  <a:srgbClr val="2C2C2C"/>
                </a:solidFill>
              </a:rPr>
              <a:t>3.875 km</a:t>
            </a:r>
            <a:endParaRPr lang="id-ID" sz="2400" b="1" dirty="0">
              <a:solidFill>
                <a:srgbClr val="2C2C2C"/>
              </a:solidFill>
            </a:endParaRPr>
          </a:p>
        </p:txBody>
      </p:sp>
      <p:sp>
        <p:nvSpPr>
          <p:cNvPr id="22" name="Rectangle: Rounded Corners 21">
            <a:extLst>
              <a:ext uri="{FF2B5EF4-FFF2-40B4-BE49-F238E27FC236}"/>
            </a:extLst>
          </p:cNvPr>
          <p:cNvSpPr/>
          <p:nvPr/>
        </p:nvSpPr>
        <p:spPr>
          <a:xfrm>
            <a:off x="3175006" y="3099198"/>
            <a:ext cx="2325688" cy="731044"/>
          </a:xfrm>
          <a:prstGeom prst="roundRect">
            <a:avLst/>
          </a:prstGeom>
          <a:ln/>
        </p:spPr>
        <p:style>
          <a:lnRef idx="3">
            <a:schemeClr val="lt1"/>
          </a:lnRef>
          <a:fillRef idx="1">
            <a:schemeClr val="accent3"/>
          </a:fillRef>
          <a:effectRef idx="1">
            <a:schemeClr val="accent3"/>
          </a:effectRef>
          <a:fontRef idx="minor">
            <a:schemeClr val="lt1"/>
          </a:fontRef>
        </p:style>
        <p:txBody>
          <a:bodyPr lIns="68580" tIns="34290" rIns="68580" bIns="34290" anchor="ctr"/>
          <a:lstStyle/>
          <a:p>
            <a:pPr algn="ctr" eaLnBrk="1" fontAlgn="auto" hangingPunct="1">
              <a:spcBef>
                <a:spcPts val="0"/>
              </a:spcBef>
              <a:spcAft>
                <a:spcPts val="0"/>
              </a:spcAft>
              <a:defRPr/>
            </a:pPr>
            <a:r>
              <a:rPr lang="id-ID" sz="2000" dirty="0">
                <a:solidFill>
                  <a:srgbClr val="2C2C2C"/>
                </a:solidFill>
              </a:rPr>
              <a:t>Saksi mata :</a:t>
            </a:r>
          </a:p>
          <a:p>
            <a:pPr algn="ctr" eaLnBrk="1" fontAlgn="auto" hangingPunct="1">
              <a:spcBef>
                <a:spcPts val="0"/>
              </a:spcBef>
              <a:spcAft>
                <a:spcPts val="0"/>
              </a:spcAft>
              <a:defRPr/>
            </a:pPr>
            <a:r>
              <a:rPr lang="id-ID" sz="2000" dirty="0">
                <a:solidFill>
                  <a:srgbClr val="2C2C2C"/>
                </a:solidFill>
              </a:rPr>
              <a:t>Hanya hipotesa</a:t>
            </a:r>
            <a:endParaRPr lang="id-ID" sz="2000" b="1" dirty="0">
              <a:solidFill>
                <a:srgbClr val="2C2C2C"/>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extLst>
          </p:cNvPr>
          <p:cNvGraphicFramePr/>
          <p:nvPr/>
        </p:nvGraphicFramePr>
        <p:xfrm>
          <a:off x="142844" y="142858"/>
          <a:ext cx="8858312" cy="47707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subTitle" idx="1"/>
          </p:nvPr>
        </p:nvSpPr>
        <p:spPr>
          <a:xfrm>
            <a:off x="685800" y="3811613"/>
            <a:ext cx="4126800" cy="784800"/>
          </a:xfrm>
          <a:prstGeom prst="rect">
            <a:avLst/>
          </a:prstGeom>
        </p:spPr>
        <p:txBody>
          <a:bodyPr spcFirstLastPara="1" wrap="square" lIns="91425" tIns="91425" rIns="91425" bIns="91425" anchor="t" anchorCtr="0">
            <a:noAutofit/>
          </a:bodyPr>
          <a:lstStyle/>
          <a:p>
            <a:pPr marL="0" lvl="0" indent="0"/>
            <a:r>
              <a:rPr lang="id-ID" dirty="0" smtClean="0"/>
              <a:t>Alkitab Apakah Dipalsukan?</a:t>
            </a:r>
            <a:endParaRPr/>
          </a:p>
        </p:txBody>
      </p:sp>
      <p:sp>
        <p:nvSpPr>
          <p:cNvPr id="91" name="Shape 91"/>
          <p:cNvSpPr txBox="1">
            <a:spLocks noGrp="1"/>
          </p:cNvSpPr>
          <p:nvPr>
            <p:ph type="ctrTitle"/>
          </p:nvPr>
        </p:nvSpPr>
        <p:spPr>
          <a:xfrm>
            <a:off x="685800" y="2334713"/>
            <a:ext cx="5386398" cy="1159875"/>
          </a:xfrm>
          <a:prstGeom prst="rect">
            <a:avLst/>
          </a:prstGeom>
        </p:spPr>
        <p:txBody>
          <a:bodyPr spcFirstLastPara="1" wrap="square" lIns="91425" tIns="91425" rIns="91425" bIns="91425" anchor="b" anchorCtr="0">
            <a:noAutofit/>
          </a:bodyPr>
          <a:lstStyle/>
          <a:p>
            <a:pPr lvl="0"/>
            <a:r>
              <a:rPr lang="id-ID" dirty="0" smtClean="0"/>
              <a:t>6. Bukti keaslian Alkitab</a:t>
            </a:r>
            <a:endParaRPr/>
          </a:p>
        </p:txBody>
      </p:sp>
      <p:sp>
        <p:nvSpPr>
          <p:cNvPr id="92" name="Shape 92"/>
          <p:cNvSpPr txBox="1">
            <a:spLocks noGrp="1"/>
          </p:cNvSpPr>
          <p:nvPr>
            <p:ph type="sldNum" idx="12"/>
          </p:nvPr>
        </p:nvSpPr>
        <p:spPr>
          <a:xfrm>
            <a:off x="4297650" y="4749851"/>
            <a:ext cx="548700" cy="3937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35</a:t>
            </a:fld>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36</a:t>
            </a:fld>
            <a:endParaRPr lang="en"/>
          </a:p>
        </p:txBody>
      </p:sp>
      <p:sp>
        <p:nvSpPr>
          <p:cNvPr id="3" name="Rectangle 2"/>
          <p:cNvSpPr/>
          <p:nvPr/>
        </p:nvSpPr>
        <p:spPr>
          <a:xfrm>
            <a:off x="714348" y="857238"/>
            <a:ext cx="7786742" cy="3539430"/>
          </a:xfrm>
          <a:prstGeom prst="rect">
            <a:avLst/>
          </a:prstGeom>
        </p:spPr>
        <p:txBody>
          <a:bodyPr wrap="square">
            <a:spAutoFit/>
          </a:bodyPr>
          <a:lstStyle/>
          <a:p>
            <a:pPr algn="ctr"/>
            <a:r>
              <a:rPr lang="id-ID" sz="2800" dirty="0" smtClean="0">
                <a:solidFill>
                  <a:schemeClr val="bg1"/>
                </a:solidFill>
              </a:rPr>
              <a:t>Pada topik ke 6(enam) ini kita akan menjelaskan dengan sederhana, tentang bukti-bukti yang kita miliki yaitu keaslian serta bagaimana Alkitab kita, baik Perjanjian Lama maupun Perjanjian Baru tetap terjaga keasliannya dan tidak ada perubahan  sejak dari tulisan pertama. Teks asli ini terjaga dan terpelihara keasliannya sampai hari ini.</a:t>
            </a:r>
            <a:endParaRPr lang="id-ID" sz="2800" dirty="0">
              <a:solidFill>
                <a:schemeClr val="bg1"/>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37</a:t>
            </a:fld>
            <a:endParaRPr lang="en"/>
          </a:p>
        </p:txBody>
      </p:sp>
      <p:sp>
        <p:nvSpPr>
          <p:cNvPr id="3" name="Rectangle 2"/>
          <p:cNvSpPr/>
          <p:nvPr/>
        </p:nvSpPr>
        <p:spPr>
          <a:xfrm>
            <a:off x="571472" y="642924"/>
            <a:ext cx="8001056" cy="3108543"/>
          </a:xfrm>
          <a:prstGeom prst="rect">
            <a:avLst/>
          </a:prstGeom>
        </p:spPr>
        <p:txBody>
          <a:bodyPr wrap="square">
            <a:spAutoFit/>
          </a:bodyPr>
          <a:lstStyle/>
          <a:p>
            <a:r>
              <a:rPr lang="id-ID" sz="2800" dirty="0" smtClean="0">
                <a:solidFill>
                  <a:schemeClr val="bg1"/>
                </a:solidFill>
              </a:rPr>
              <a:t>QS. Al Baqara 2:75 di katakan :</a:t>
            </a:r>
          </a:p>
          <a:p>
            <a:r>
              <a:rPr lang="id-ID" sz="2800" dirty="0" smtClean="0">
                <a:solidFill>
                  <a:schemeClr val="bg1"/>
                </a:solidFill>
              </a:rPr>
              <a:t>	"Lalu mereka merubahnya setelah mereka memahaminya, sedang mereka mengetahui....”</a:t>
            </a:r>
          </a:p>
          <a:p>
            <a:endParaRPr lang="id-ID" sz="2800" dirty="0" smtClean="0">
              <a:solidFill>
                <a:schemeClr val="bg1"/>
              </a:solidFill>
            </a:endParaRPr>
          </a:p>
          <a:p>
            <a:r>
              <a:rPr lang="id-ID" sz="2800" dirty="0" smtClean="0">
                <a:solidFill>
                  <a:schemeClr val="bg1"/>
                </a:solidFill>
              </a:rPr>
              <a:t>QS. Al Maidah 5:15 </a:t>
            </a:r>
          </a:p>
          <a:p>
            <a:r>
              <a:rPr lang="id-ID" sz="2800" dirty="0" smtClean="0">
                <a:solidFill>
                  <a:schemeClr val="bg1"/>
                </a:solidFill>
              </a:rPr>
              <a:t>	“…Banyak dari isi Alkitab yang kamu sembunyikan dan dibiarkannya.”</a:t>
            </a:r>
            <a:endParaRPr lang="id-ID" sz="2800" dirty="0">
              <a:solidFill>
                <a:schemeClr val="bg1"/>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38</a:t>
            </a:fld>
            <a:endParaRPr lang="en"/>
          </a:p>
        </p:txBody>
      </p:sp>
      <p:sp>
        <p:nvSpPr>
          <p:cNvPr id="3" name="Rectangle 2"/>
          <p:cNvSpPr/>
          <p:nvPr/>
        </p:nvSpPr>
        <p:spPr>
          <a:xfrm>
            <a:off x="214282" y="428610"/>
            <a:ext cx="8715436" cy="3970318"/>
          </a:xfrm>
          <a:prstGeom prst="rect">
            <a:avLst/>
          </a:prstGeom>
        </p:spPr>
        <p:txBody>
          <a:bodyPr wrap="square">
            <a:spAutoFit/>
          </a:bodyPr>
          <a:lstStyle/>
          <a:p>
            <a:pPr algn="ctr"/>
            <a:r>
              <a:rPr lang="id-ID" sz="3600" dirty="0" smtClean="0">
                <a:solidFill>
                  <a:schemeClr val="bg1"/>
                </a:solidFill>
              </a:rPr>
              <a:t>Naskah asli Alkitab Perjanjian Baru tertua dalam bentuk jilid berbahasa Yunani adalah “Codex Sinaiticus”. </a:t>
            </a:r>
          </a:p>
          <a:p>
            <a:pPr algn="ctr"/>
            <a:r>
              <a:rPr lang="id-ID" sz="3600" dirty="0" smtClean="0">
                <a:solidFill>
                  <a:schemeClr val="bg1"/>
                </a:solidFill>
              </a:rPr>
              <a:t>Sedangkan naskah asli Alkitab Perjanjian Lama atau Tanakh dalam bahasa Ibrani adalah teks “Masoretik”, yang terdiri dari 3(tiga) jenis.</a:t>
            </a:r>
            <a:endParaRPr lang="id-ID" sz="3600" dirty="0">
              <a:solidFill>
                <a:schemeClr val="bg1"/>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p:cNvPicPr>
            <a:picLocks noChangeAspect="1" noChangeArrowheads="1"/>
          </p:cNvPicPr>
          <p:nvPr/>
        </p:nvPicPr>
        <p:blipFill>
          <a:blip r:embed="rId2"/>
          <a:srcRect/>
          <a:stretch>
            <a:fillRect/>
          </a:stretch>
        </p:blipFill>
        <p:spPr bwMode="auto">
          <a:xfrm>
            <a:off x="785818" y="571486"/>
            <a:ext cx="4786314" cy="3949368"/>
          </a:xfrm>
          <a:prstGeom prst="rect">
            <a:avLst/>
          </a:prstGeom>
          <a:noFill/>
          <a:ln w="9525">
            <a:noFill/>
            <a:miter lim="800000"/>
            <a:headEnd/>
            <a:tailEnd/>
          </a:ln>
        </p:spPr>
      </p:pic>
      <p:sp>
        <p:nvSpPr>
          <p:cNvPr id="36867" name="TextBox 5"/>
          <p:cNvSpPr txBox="1">
            <a:spLocks noChangeArrowheads="1"/>
          </p:cNvSpPr>
          <p:nvPr/>
        </p:nvSpPr>
        <p:spPr bwMode="auto">
          <a:xfrm>
            <a:off x="5714976" y="818270"/>
            <a:ext cx="2928990" cy="3539430"/>
          </a:xfrm>
          <a:prstGeom prst="rect">
            <a:avLst/>
          </a:prstGeom>
          <a:noFill/>
          <a:ln w="9525">
            <a:noFill/>
            <a:miter lim="800000"/>
            <a:headEnd/>
            <a:tailEnd/>
          </a:ln>
        </p:spPr>
        <p:txBody>
          <a:bodyPr wrap="square">
            <a:spAutoFit/>
          </a:bodyPr>
          <a:lstStyle/>
          <a:p>
            <a:r>
              <a:rPr lang="id-ID" sz="2800" dirty="0">
                <a:solidFill>
                  <a:schemeClr val="bg1"/>
                </a:solidFill>
              </a:rPr>
              <a:t>Dari Tahun 360 </a:t>
            </a:r>
            <a:r>
              <a:rPr lang="id-ID" sz="2800" dirty="0" smtClean="0">
                <a:solidFill>
                  <a:schemeClr val="bg1"/>
                </a:solidFill>
              </a:rPr>
              <a:t>Masehi dalam </a:t>
            </a:r>
            <a:r>
              <a:rPr lang="id-ID" sz="2800" dirty="0">
                <a:solidFill>
                  <a:schemeClr val="bg1"/>
                </a:solidFill>
              </a:rPr>
              <a:t>bentuk berjilid </a:t>
            </a:r>
            <a:r>
              <a:rPr lang="id-ID" sz="2800" dirty="0" smtClean="0">
                <a:solidFill>
                  <a:schemeClr val="bg1"/>
                </a:solidFill>
              </a:rPr>
              <a:t> </a:t>
            </a:r>
          </a:p>
          <a:p>
            <a:endParaRPr lang="id-ID" sz="2800" dirty="0" smtClean="0">
              <a:solidFill>
                <a:schemeClr val="bg1"/>
              </a:solidFill>
            </a:endParaRPr>
          </a:p>
          <a:p>
            <a:r>
              <a:rPr lang="id-ID" sz="2800" dirty="0" smtClean="0">
                <a:solidFill>
                  <a:schemeClr val="bg1"/>
                </a:solidFill>
              </a:rPr>
              <a:t>PL </a:t>
            </a:r>
            <a:r>
              <a:rPr lang="id-ID" sz="2800" dirty="0">
                <a:solidFill>
                  <a:schemeClr val="bg1"/>
                </a:solidFill>
              </a:rPr>
              <a:t>&amp; PB Yunani</a:t>
            </a:r>
          </a:p>
          <a:p>
            <a:r>
              <a:rPr lang="id-ID" sz="2800" dirty="0">
                <a:solidFill>
                  <a:schemeClr val="bg1"/>
                </a:solidFill>
              </a:rPr>
              <a:t>Disimpan di perpustakaan Nasional </a:t>
            </a:r>
            <a:r>
              <a:rPr lang="id-ID" sz="2800" dirty="0" smtClean="0">
                <a:solidFill>
                  <a:schemeClr val="bg1"/>
                </a:solidFill>
              </a:rPr>
              <a:t>Inggris</a:t>
            </a:r>
            <a:endParaRPr lang="id-ID" sz="2800" dirty="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z="4400" dirty="0" smtClean="0"/>
              <a:t>Hafalan</a:t>
            </a:r>
            <a:endParaRPr lang="id-ID" sz="4400" dirty="0"/>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4</a:t>
            </a:fld>
            <a:endParaRPr lang="en"/>
          </a:p>
        </p:txBody>
      </p:sp>
      <p:sp>
        <p:nvSpPr>
          <p:cNvPr id="4" name="Rectangle 3"/>
          <p:cNvSpPr/>
          <p:nvPr/>
        </p:nvSpPr>
        <p:spPr>
          <a:xfrm>
            <a:off x="285720" y="1285866"/>
            <a:ext cx="8643998" cy="2539157"/>
          </a:xfrm>
          <a:prstGeom prst="rect">
            <a:avLst/>
          </a:prstGeom>
        </p:spPr>
        <p:txBody>
          <a:bodyPr wrap="square">
            <a:spAutoFit/>
          </a:bodyPr>
          <a:lstStyle/>
          <a:p>
            <a:pPr lvl="0" algn="ctr">
              <a:spcBef>
                <a:spcPts val="600"/>
              </a:spcBef>
            </a:pPr>
            <a:r>
              <a:rPr lang="id-ID" sz="3600" b="1" dirty="0" smtClean="0">
                <a:solidFill>
                  <a:schemeClr val="bg1"/>
                </a:solidFill>
                <a:effectLst>
                  <a:outerShdw blurRad="38100" dist="38100" dir="2700000" algn="tl">
                    <a:srgbClr val="000000">
                      <a:alpha val="43137"/>
                    </a:srgbClr>
                  </a:outerShdw>
                </a:effectLst>
              </a:rPr>
              <a:t>FILBETI KANA ILKALIMAH</a:t>
            </a:r>
          </a:p>
          <a:p>
            <a:pPr lvl="0" algn="ctr">
              <a:spcBef>
                <a:spcPts val="600"/>
              </a:spcBef>
            </a:pPr>
            <a:r>
              <a:rPr lang="id-ID" sz="3600" b="1" dirty="0" smtClean="0">
                <a:solidFill>
                  <a:schemeClr val="bg1"/>
                </a:solidFill>
                <a:effectLst>
                  <a:outerShdw blurRad="38100" dist="38100" dir="2700000" algn="tl">
                    <a:srgbClr val="000000">
                      <a:alpha val="43137"/>
                    </a:srgbClr>
                  </a:outerShdw>
                </a:effectLst>
              </a:rPr>
              <a:t>WALKALIMATU KANA MAALLAH</a:t>
            </a:r>
          </a:p>
          <a:p>
            <a:pPr lvl="0" algn="ctr">
              <a:spcBef>
                <a:spcPts val="600"/>
              </a:spcBef>
            </a:pPr>
            <a:r>
              <a:rPr lang="id-ID" sz="3600" b="1" dirty="0" smtClean="0">
                <a:solidFill>
                  <a:schemeClr val="bg1"/>
                </a:solidFill>
                <a:effectLst>
                  <a:outerShdw blurRad="38100" dist="38100" dir="2700000" algn="tl">
                    <a:srgbClr val="000000">
                      <a:alpha val="43137"/>
                    </a:srgbClr>
                  </a:outerShdw>
                </a:effectLst>
              </a:rPr>
              <a:t>WALKANA KALIMATU HU ALLAH</a:t>
            </a:r>
          </a:p>
          <a:p>
            <a:pPr lvl="0" algn="ctr">
              <a:spcBef>
                <a:spcPts val="600"/>
              </a:spcBef>
            </a:pPr>
            <a:r>
              <a:rPr lang="id-ID" sz="3600" b="1" dirty="0" smtClean="0">
                <a:solidFill>
                  <a:schemeClr val="bg1"/>
                </a:solidFill>
                <a:effectLst>
                  <a:outerShdw blurRad="38100" dist="38100" dir="2700000" algn="tl">
                    <a:srgbClr val="000000">
                      <a:alpha val="43137"/>
                    </a:srgbClr>
                  </a:outerShdw>
                </a:effectLst>
              </a:rPr>
              <a:t>WALKALIMATU SARA JASADAN</a:t>
            </a:r>
            <a:endParaRPr lang="id-ID" sz="3600" dirty="0">
              <a:solidFill>
                <a:schemeClr val="bg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5"/>
          <p:cNvSpPr txBox="1">
            <a:spLocks noChangeArrowheads="1"/>
          </p:cNvSpPr>
          <p:nvPr/>
        </p:nvSpPr>
        <p:spPr bwMode="auto">
          <a:xfrm>
            <a:off x="714348" y="3514561"/>
            <a:ext cx="8489979" cy="1200329"/>
          </a:xfrm>
          <a:prstGeom prst="rect">
            <a:avLst/>
          </a:prstGeom>
          <a:noFill/>
          <a:ln w="9525">
            <a:noFill/>
            <a:miter lim="800000"/>
            <a:headEnd/>
            <a:tailEnd/>
          </a:ln>
        </p:spPr>
        <p:txBody>
          <a:bodyPr wrap="square">
            <a:spAutoFit/>
          </a:bodyPr>
          <a:lstStyle/>
          <a:p>
            <a:r>
              <a:rPr lang="id-ID" sz="2400" dirty="0">
                <a:solidFill>
                  <a:schemeClr val="bg1"/>
                </a:solidFill>
              </a:rPr>
              <a:t>Dari Tahun 895 Masehi (Genizah,Cairo)</a:t>
            </a:r>
          </a:p>
          <a:p>
            <a:r>
              <a:rPr lang="id-ID" sz="2400" dirty="0">
                <a:solidFill>
                  <a:schemeClr val="bg1"/>
                </a:solidFill>
              </a:rPr>
              <a:t>Allepo (929 Syria), Leningrad (1008)</a:t>
            </a:r>
          </a:p>
          <a:p>
            <a:r>
              <a:rPr lang="id-ID" sz="2400" dirty="0">
                <a:solidFill>
                  <a:schemeClr val="bg1"/>
                </a:solidFill>
              </a:rPr>
              <a:t>Leningrad – LAI Prof.Klinkert &amp; Borde Sebelum 1947</a:t>
            </a:r>
          </a:p>
        </p:txBody>
      </p:sp>
      <p:pic>
        <p:nvPicPr>
          <p:cNvPr id="37891" name="Picture 2"/>
          <p:cNvPicPr>
            <a:picLocks noChangeAspect="1" noChangeArrowheads="1"/>
          </p:cNvPicPr>
          <p:nvPr/>
        </p:nvPicPr>
        <p:blipFill>
          <a:blip r:embed="rId2"/>
          <a:srcRect/>
          <a:stretch>
            <a:fillRect/>
          </a:stretch>
        </p:blipFill>
        <p:spPr bwMode="auto">
          <a:xfrm>
            <a:off x="0" y="-69056"/>
            <a:ext cx="9118600" cy="34182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42844" y="0"/>
            <a:ext cx="8858312" cy="5000642"/>
          </a:xfrm>
          <a:prstGeom prst="roundRect">
            <a:avLst/>
          </a:prstGeom>
          <a:solidFill>
            <a:schemeClr val="bg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8914" name="Picture 2"/>
          <p:cNvPicPr>
            <a:picLocks noChangeAspect="1" noChangeArrowheads="1"/>
          </p:cNvPicPr>
          <p:nvPr/>
        </p:nvPicPr>
        <p:blipFill>
          <a:blip r:embed="rId2"/>
          <a:srcRect/>
          <a:stretch>
            <a:fillRect/>
          </a:stretch>
        </p:blipFill>
        <p:spPr bwMode="auto">
          <a:xfrm rot="-1409720">
            <a:off x="-10994" y="2436569"/>
            <a:ext cx="3209925" cy="1463279"/>
          </a:xfrm>
          <a:prstGeom prst="rect">
            <a:avLst/>
          </a:prstGeom>
          <a:noFill/>
          <a:ln w="9525">
            <a:noFill/>
            <a:miter lim="800000"/>
            <a:headEnd/>
            <a:tailEnd/>
          </a:ln>
        </p:spPr>
      </p:pic>
      <p:pic>
        <p:nvPicPr>
          <p:cNvPr id="38915" name="Picture 6"/>
          <p:cNvPicPr>
            <a:picLocks noChangeAspect="1" noChangeArrowheads="1"/>
          </p:cNvPicPr>
          <p:nvPr/>
        </p:nvPicPr>
        <p:blipFill>
          <a:blip r:embed="rId3"/>
          <a:srcRect/>
          <a:stretch>
            <a:fillRect/>
          </a:stretch>
        </p:blipFill>
        <p:spPr bwMode="auto">
          <a:xfrm rot="1176130">
            <a:off x="229478" y="352086"/>
            <a:ext cx="1529274" cy="1632206"/>
          </a:xfrm>
          <a:prstGeom prst="rect">
            <a:avLst/>
          </a:prstGeom>
          <a:noFill/>
          <a:ln w="9525">
            <a:noFill/>
            <a:miter lim="800000"/>
            <a:headEnd/>
            <a:tailEnd/>
          </a:ln>
        </p:spPr>
      </p:pic>
      <p:sp>
        <p:nvSpPr>
          <p:cNvPr id="10" name="Arrow: Up 9">
            <a:extLst>
              <a:ext uri="{FF2B5EF4-FFF2-40B4-BE49-F238E27FC236}"/>
            </a:extLst>
          </p:cNvPr>
          <p:cNvSpPr/>
          <p:nvPr/>
        </p:nvSpPr>
        <p:spPr>
          <a:xfrm rot="432520">
            <a:off x="461638" y="1966508"/>
            <a:ext cx="636588" cy="566738"/>
          </a:xfrm>
          <a:prstGeom prst="upArrow">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id-ID"/>
          </a:p>
        </p:txBody>
      </p:sp>
      <p:sp>
        <p:nvSpPr>
          <p:cNvPr id="38917" name="TextBox 10"/>
          <p:cNvSpPr txBox="1">
            <a:spLocks noChangeArrowheads="1"/>
          </p:cNvSpPr>
          <p:nvPr/>
        </p:nvSpPr>
        <p:spPr bwMode="auto">
          <a:xfrm>
            <a:off x="2357422" y="527999"/>
            <a:ext cx="6429388" cy="4401205"/>
          </a:xfrm>
          <a:prstGeom prst="rect">
            <a:avLst/>
          </a:prstGeom>
          <a:noFill/>
          <a:ln w="9525">
            <a:noFill/>
            <a:miter lim="800000"/>
            <a:headEnd/>
            <a:tailEnd/>
          </a:ln>
        </p:spPr>
        <p:txBody>
          <a:bodyPr wrap="square">
            <a:spAutoFit/>
          </a:bodyPr>
          <a:lstStyle/>
          <a:p>
            <a:r>
              <a:rPr lang="id-ID" sz="2000" b="1" dirty="0">
                <a:solidFill>
                  <a:schemeClr val="bg1"/>
                </a:solidFill>
                <a:effectLst>
                  <a:outerShdw blurRad="38100" dist="38100" dir="2700000" algn="tl">
                    <a:srgbClr val="000000">
                      <a:alpha val="43137"/>
                    </a:srgbClr>
                  </a:outerShdw>
                </a:effectLst>
              </a:rPr>
              <a:t>Naskah Asli Alkitab PL-PB tertua dalam bentuk jilid berbahasa Yunani adalah “ Codex Sinaiticus “</a:t>
            </a:r>
          </a:p>
          <a:p>
            <a:endParaRPr lang="id-ID" sz="2000" b="1" dirty="0">
              <a:solidFill>
                <a:schemeClr val="bg1"/>
              </a:solidFill>
              <a:effectLst>
                <a:outerShdw blurRad="38100" dist="38100" dir="2700000" algn="tl">
                  <a:srgbClr val="000000">
                    <a:alpha val="43137"/>
                  </a:srgbClr>
                </a:outerShdw>
              </a:effectLst>
            </a:endParaRPr>
          </a:p>
          <a:p>
            <a:r>
              <a:rPr lang="id-ID" sz="2000" b="1" dirty="0">
                <a:solidFill>
                  <a:schemeClr val="bg1"/>
                </a:solidFill>
                <a:effectLst>
                  <a:outerShdw blurRad="38100" dist="38100" dir="2700000" algn="tl">
                    <a:srgbClr val="000000">
                      <a:alpha val="43137"/>
                    </a:srgbClr>
                  </a:outerShdw>
                </a:effectLst>
              </a:rPr>
              <a:t>Sedangakan naskah Asli Alkitab PL atau Tanakh adalah Teks Masoretik, yang terdiri dari 3 jenis.</a:t>
            </a:r>
          </a:p>
          <a:p>
            <a:endParaRPr lang="id-ID" sz="2000" b="1" dirty="0">
              <a:solidFill>
                <a:schemeClr val="bg1"/>
              </a:solidFill>
              <a:effectLst>
                <a:outerShdw blurRad="38100" dist="38100" dir="2700000" algn="tl">
                  <a:srgbClr val="000000">
                    <a:alpha val="43137"/>
                  </a:srgbClr>
                </a:outerShdw>
              </a:effectLst>
            </a:endParaRPr>
          </a:p>
          <a:p>
            <a:r>
              <a:rPr lang="id-ID" sz="2000" b="1" dirty="0">
                <a:solidFill>
                  <a:schemeClr val="bg1"/>
                </a:solidFill>
                <a:effectLst>
                  <a:outerShdw blurRad="38100" dist="38100" dir="2700000" algn="tl">
                    <a:srgbClr val="000000">
                      <a:alpha val="43137"/>
                    </a:srgbClr>
                  </a:outerShdw>
                </a:effectLst>
              </a:rPr>
              <a:t>Nah potongan2 perkamen atau papirus2 manuskrip adalah sisa-sisa yang masih ada, dari tahun-tahun awal penulisan. Ini adalah bukti -  tidak ada perubahan dalam Teks.</a:t>
            </a:r>
          </a:p>
          <a:p>
            <a:endParaRPr lang="id-ID" sz="2000" b="1" dirty="0">
              <a:solidFill>
                <a:schemeClr val="bg1"/>
              </a:solidFill>
              <a:effectLst>
                <a:outerShdw blurRad="38100" dist="38100" dir="2700000" algn="tl">
                  <a:srgbClr val="000000">
                    <a:alpha val="43137"/>
                  </a:srgbClr>
                </a:outerShdw>
              </a:effectLst>
            </a:endParaRPr>
          </a:p>
          <a:p>
            <a:r>
              <a:rPr lang="id-ID" sz="2000" b="1" dirty="0">
                <a:solidFill>
                  <a:schemeClr val="bg1"/>
                </a:solidFill>
                <a:effectLst>
                  <a:outerShdw blurRad="38100" dist="38100" dir="2700000" algn="tl">
                    <a:srgbClr val="000000">
                      <a:alpha val="43137"/>
                    </a:srgbClr>
                  </a:outerShdw>
                </a:effectLst>
              </a:rPr>
              <a:t>Sampai sekarang isinya masih sama persis dengan Alkitab yang saudara miliki</a:t>
            </a:r>
          </a:p>
          <a:p>
            <a:endParaRPr lang="id-ID" sz="2000" b="1" dirty="0">
              <a:solidFill>
                <a:schemeClr val="bg1"/>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42</a:t>
            </a:fld>
            <a:endParaRPr lang="en"/>
          </a:p>
        </p:txBody>
      </p:sp>
      <p:sp>
        <p:nvSpPr>
          <p:cNvPr id="3" name="Rectangle 2"/>
          <p:cNvSpPr/>
          <p:nvPr/>
        </p:nvSpPr>
        <p:spPr>
          <a:xfrm>
            <a:off x="714348" y="571486"/>
            <a:ext cx="8215370" cy="3416320"/>
          </a:xfrm>
          <a:prstGeom prst="rect">
            <a:avLst/>
          </a:prstGeom>
        </p:spPr>
        <p:txBody>
          <a:bodyPr wrap="square">
            <a:spAutoFit/>
          </a:bodyPr>
          <a:lstStyle/>
          <a:p>
            <a:r>
              <a:rPr lang="id-ID" sz="2400" dirty="0" smtClean="0">
                <a:solidFill>
                  <a:srgbClr val="FFFF00"/>
                </a:solidFill>
              </a:rPr>
              <a:t>1.Terjemahan | Al-Quran Juga </a:t>
            </a:r>
          </a:p>
          <a:p>
            <a:endParaRPr lang="id-ID" sz="2400" dirty="0" smtClean="0">
              <a:solidFill>
                <a:schemeClr val="bg1"/>
              </a:solidFill>
            </a:endParaRPr>
          </a:p>
          <a:p>
            <a:r>
              <a:rPr lang="id-ID" sz="2400" dirty="0" smtClean="0">
                <a:solidFill>
                  <a:schemeClr val="bg1"/>
                </a:solidFill>
              </a:rPr>
              <a:t>Pertanyaan 	: Mengapa ada beberapa versi kitab Injil?</a:t>
            </a:r>
          </a:p>
          <a:p>
            <a:r>
              <a:rPr lang="id-ID" sz="2400" dirty="0" smtClean="0">
                <a:solidFill>
                  <a:schemeClr val="bg1"/>
                </a:solidFill>
              </a:rPr>
              <a:t>Jawab 	: Jika yang anda maksud dengan pertanyaan </a:t>
            </a:r>
          </a:p>
          <a:p>
            <a:r>
              <a:rPr lang="id-ID" sz="2400" dirty="0" smtClean="0">
                <a:solidFill>
                  <a:schemeClr val="bg1"/>
                </a:solidFill>
              </a:rPr>
              <a:t>		  ini adalah versi terjemahan, maka untuk </a:t>
            </a:r>
          </a:p>
          <a:p>
            <a:r>
              <a:rPr lang="id-ID" sz="2400" dirty="0" smtClean="0">
                <a:solidFill>
                  <a:schemeClr val="bg1"/>
                </a:solidFill>
              </a:rPr>
              <a:t>		  anda ketahui, Alkitab modern memang di </a:t>
            </a:r>
          </a:p>
          <a:p>
            <a:r>
              <a:rPr lang="id-ID" sz="2400" dirty="0" smtClean="0">
                <a:solidFill>
                  <a:schemeClr val="bg1"/>
                </a:solidFill>
              </a:rPr>
              <a:t>		  cetak dengan banyak versi terjemahan </a:t>
            </a:r>
          </a:p>
          <a:p>
            <a:r>
              <a:rPr lang="id-ID" sz="2400" dirty="0" smtClean="0">
                <a:solidFill>
                  <a:schemeClr val="bg1"/>
                </a:solidFill>
              </a:rPr>
              <a:t>		  bahasa misalnya : KJV, NIV, GoodNews, </a:t>
            </a:r>
          </a:p>
          <a:p>
            <a:r>
              <a:rPr lang="id-ID" sz="2400" dirty="0" smtClean="0">
                <a:solidFill>
                  <a:schemeClr val="bg1"/>
                </a:solidFill>
              </a:rPr>
              <a:t>		  ASV, LAI,   dsb.</a:t>
            </a:r>
            <a:endParaRPr lang="id-ID" sz="2400" dirty="0">
              <a:solidFill>
                <a:schemeClr val="bg1"/>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43</a:t>
            </a:fld>
            <a:endParaRPr lang="en"/>
          </a:p>
        </p:txBody>
      </p:sp>
      <p:sp>
        <p:nvSpPr>
          <p:cNvPr id="3" name="Rectangle 2"/>
          <p:cNvSpPr/>
          <p:nvPr/>
        </p:nvSpPr>
        <p:spPr>
          <a:xfrm>
            <a:off x="357158" y="973287"/>
            <a:ext cx="8715436" cy="3170099"/>
          </a:xfrm>
          <a:prstGeom prst="rect">
            <a:avLst/>
          </a:prstGeom>
        </p:spPr>
        <p:txBody>
          <a:bodyPr wrap="square">
            <a:spAutoFit/>
          </a:bodyPr>
          <a:lstStyle/>
          <a:p>
            <a:r>
              <a:rPr lang="id-ID" sz="2000" dirty="0" smtClean="0">
                <a:solidFill>
                  <a:schemeClr val="bg1"/>
                </a:solidFill>
              </a:rPr>
              <a:t>Tetapi bukan hanya kitab Injil saja yang punya berbagai versi, Al Quran juga punya banyak versi terjemahan, misalnya :</a:t>
            </a:r>
          </a:p>
          <a:p>
            <a:r>
              <a:rPr lang="id-ID" sz="2000" dirty="0" smtClean="0">
                <a:solidFill>
                  <a:schemeClr val="bg1"/>
                </a:solidFill>
              </a:rPr>
              <a:t>		&gt; Terjemahan Mohammad Asad</a:t>
            </a:r>
          </a:p>
          <a:p>
            <a:r>
              <a:rPr lang="id-ID" sz="2000" dirty="0" smtClean="0">
                <a:solidFill>
                  <a:schemeClr val="bg1"/>
                </a:solidFill>
              </a:rPr>
              <a:t>		&gt; Terjemahan The Glorious Koran ( Marmaduke Pickthall )</a:t>
            </a:r>
          </a:p>
          <a:p>
            <a:r>
              <a:rPr lang="id-ID" sz="2000" dirty="0" smtClean="0">
                <a:solidFill>
                  <a:schemeClr val="bg1"/>
                </a:solidFill>
              </a:rPr>
              <a:t>		&gt; Terjemahan Mahmud Yunus</a:t>
            </a:r>
          </a:p>
          <a:p>
            <a:r>
              <a:rPr lang="id-ID" sz="2000" dirty="0" smtClean="0">
                <a:solidFill>
                  <a:schemeClr val="bg1"/>
                </a:solidFill>
              </a:rPr>
              <a:t>		&gt; Terjemahan Bachtiar Surim</a:t>
            </a:r>
          </a:p>
          <a:p>
            <a:r>
              <a:rPr lang="id-ID" sz="2000" dirty="0" smtClean="0">
                <a:solidFill>
                  <a:schemeClr val="bg1"/>
                </a:solidFill>
              </a:rPr>
              <a:t>		&gt; Terjemahan Quraish Shihab</a:t>
            </a:r>
          </a:p>
          <a:p>
            <a:r>
              <a:rPr lang="id-ID" sz="2000" dirty="0" smtClean="0">
                <a:solidFill>
                  <a:schemeClr val="bg1"/>
                </a:solidFill>
              </a:rPr>
              <a:t>		&gt; Terjemahan Maufi Yusuf Ali</a:t>
            </a:r>
          </a:p>
          <a:p>
            <a:r>
              <a:rPr lang="id-ID" sz="2000" dirty="0" smtClean="0">
                <a:solidFill>
                  <a:schemeClr val="bg1"/>
                </a:solidFill>
              </a:rPr>
              <a:t>		&gt; Terjemahan A. Hasan</a:t>
            </a:r>
          </a:p>
          <a:p>
            <a:r>
              <a:rPr lang="id-ID" sz="2000" dirty="0" smtClean="0">
                <a:solidFill>
                  <a:schemeClr val="bg1"/>
                </a:solidFill>
              </a:rPr>
              <a:t>		&gt; Terjemahan Dep. Agama, yang sudah direvisi 3 kali, dsb</a:t>
            </a:r>
            <a:endParaRPr lang="id-ID" sz="2000" dirty="0">
              <a:solidFill>
                <a:schemeClr val="bg1"/>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44</a:t>
            </a:fld>
            <a:endParaRPr lang="en"/>
          </a:p>
        </p:txBody>
      </p:sp>
      <p:sp>
        <p:nvSpPr>
          <p:cNvPr id="3" name="Rectangle 2"/>
          <p:cNvSpPr/>
          <p:nvPr/>
        </p:nvSpPr>
        <p:spPr>
          <a:xfrm>
            <a:off x="357158" y="371148"/>
            <a:ext cx="8215370" cy="4247317"/>
          </a:xfrm>
          <a:prstGeom prst="rect">
            <a:avLst/>
          </a:prstGeom>
        </p:spPr>
        <p:txBody>
          <a:bodyPr wrap="square">
            <a:spAutoFit/>
          </a:bodyPr>
          <a:lstStyle/>
          <a:p>
            <a:r>
              <a:rPr lang="id-ID" sz="3200" dirty="0" smtClean="0">
                <a:solidFill>
                  <a:srgbClr val="FFFF00"/>
                </a:solidFill>
              </a:rPr>
              <a:t>2. Bukti | Manuskrip Perjanjian Baru</a:t>
            </a:r>
          </a:p>
          <a:p>
            <a:endParaRPr lang="id-ID" dirty="0" smtClean="0">
              <a:solidFill>
                <a:schemeClr val="bg1"/>
              </a:solidFill>
            </a:endParaRPr>
          </a:p>
          <a:p>
            <a:pPr algn="ctr"/>
            <a:r>
              <a:rPr lang="id-ID" sz="2800" dirty="0" smtClean="0">
                <a:solidFill>
                  <a:schemeClr val="bg1"/>
                </a:solidFill>
              </a:rPr>
              <a:t>Pertanyaan	:  </a:t>
            </a:r>
          </a:p>
          <a:p>
            <a:pPr algn="ctr"/>
            <a:r>
              <a:rPr lang="id-ID" sz="2800" dirty="0" smtClean="0">
                <a:solidFill>
                  <a:schemeClr val="bg1"/>
                </a:solidFill>
              </a:rPr>
              <a:t>Apakah ada bukti-bukti bahwa Injil itu tidak pernah diubah ?</a:t>
            </a:r>
          </a:p>
          <a:p>
            <a:pPr algn="ctr"/>
            <a:endParaRPr lang="id-ID" sz="2800" dirty="0" smtClean="0">
              <a:solidFill>
                <a:schemeClr val="bg1"/>
              </a:solidFill>
            </a:endParaRPr>
          </a:p>
          <a:p>
            <a:pPr algn="ctr"/>
            <a:r>
              <a:rPr lang="id-ID" sz="2800" dirty="0" smtClean="0">
                <a:solidFill>
                  <a:schemeClr val="bg1"/>
                </a:solidFill>
              </a:rPr>
              <a:t>Jawab:  </a:t>
            </a:r>
          </a:p>
          <a:p>
            <a:pPr algn="ctr"/>
            <a:r>
              <a:rPr lang="id-ID" sz="2800" dirty="0" smtClean="0">
                <a:solidFill>
                  <a:schemeClr val="bg1"/>
                </a:solidFill>
              </a:rPr>
              <a:t>Ada lebih </a:t>
            </a:r>
            <a:r>
              <a:rPr lang="id-ID" sz="2800" smtClean="0">
                <a:solidFill>
                  <a:schemeClr val="bg1"/>
                </a:solidFill>
              </a:rPr>
              <a:t>dari 5400 </a:t>
            </a:r>
            <a:r>
              <a:rPr lang="id-ID" sz="2800" dirty="0" smtClean="0">
                <a:solidFill>
                  <a:schemeClr val="bg1"/>
                </a:solidFill>
              </a:rPr>
              <a:t>manuskrip dalam bentuk tulisan di atas papirus yang di temukan dan tersimpan di berbagai tempat.</a:t>
            </a:r>
            <a:endParaRPr lang="id-ID" sz="2800" dirty="0">
              <a:solidFill>
                <a:schemeClr val="bg1"/>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45</a:t>
            </a:fld>
            <a:endParaRPr lang="en"/>
          </a:p>
        </p:txBody>
      </p:sp>
      <p:sp>
        <p:nvSpPr>
          <p:cNvPr id="3" name="Rectangle 2"/>
          <p:cNvSpPr/>
          <p:nvPr/>
        </p:nvSpPr>
        <p:spPr>
          <a:xfrm>
            <a:off x="571472" y="385123"/>
            <a:ext cx="8143932" cy="4401205"/>
          </a:xfrm>
          <a:prstGeom prst="rect">
            <a:avLst/>
          </a:prstGeom>
        </p:spPr>
        <p:txBody>
          <a:bodyPr wrap="square">
            <a:spAutoFit/>
          </a:bodyPr>
          <a:lstStyle/>
          <a:p>
            <a:r>
              <a:rPr lang="id-ID" sz="2800" dirty="0" smtClean="0">
                <a:solidFill>
                  <a:schemeClr val="bg1"/>
                </a:solidFill>
              </a:rPr>
              <a:t>Misalnya, potongan papirus yang tertua P52 yang berisi sebagian Injil  Yohanes 18, di simpan di John Rylands University Library - Princenton, New Jersey. Temuan ini berasal dari tahun 125 Masehi, berarti usianya sekitar 31 tahun dari penulisan Injil Yohanes yang pertama (Yohanes meninggal tahun 96 Masehi).</a:t>
            </a:r>
          </a:p>
          <a:p>
            <a:endParaRPr lang="id-ID" sz="2800" dirty="0" smtClean="0">
              <a:solidFill>
                <a:schemeClr val="bg1"/>
              </a:solidFill>
            </a:endParaRPr>
          </a:p>
          <a:p>
            <a:r>
              <a:rPr lang="id-ID" sz="2800" dirty="0" smtClean="0">
                <a:solidFill>
                  <a:schemeClr val="bg1"/>
                </a:solidFill>
              </a:rPr>
              <a:t>Sedangkan manuskrip-manuskrip yang lain berasal dari abad ke 2 sampai dengan abad ke 6.</a:t>
            </a:r>
            <a:endParaRPr lang="id-ID" sz="2800" dirty="0">
              <a:solidFill>
                <a:schemeClr val="bg1"/>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46</a:t>
            </a:fld>
            <a:endParaRPr lang="en"/>
          </a:p>
        </p:txBody>
      </p:sp>
      <p:sp>
        <p:nvSpPr>
          <p:cNvPr id="3" name="Rectangle 2"/>
          <p:cNvSpPr/>
          <p:nvPr/>
        </p:nvSpPr>
        <p:spPr>
          <a:xfrm>
            <a:off x="285720" y="428610"/>
            <a:ext cx="8572560" cy="4462760"/>
          </a:xfrm>
          <a:prstGeom prst="rect">
            <a:avLst/>
          </a:prstGeom>
        </p:spPr>
        <p:txBody>
          <a:bodyPr wrap="square">
            <a:spAutoFit/>
          </a:bodyPr>
          <a:lstStyle/>
          <a:p>
            <a:r>
              <a:rPr lang="id-ID" sz="3200" dirty="0" smtClean="0">
                <a:solidFill>
                  <a:srgbClr val="FFFF00"/>
                </a:solidFill>
              </a:rPr>
              <a:t>3. Bukti | Manuskrip Perjanjian Lama</a:t>
            </a:r>
          </a:p>
          <a:p>
            <a:pPr algn="ctr"/>
            <a:endParaRPr lang="id-ID" sz="3200" dirty="0" smtClean="0">
              <a:solidFill>
                <a:schemeClr val="bg1"/>
              </a:solidFill>
            </a:endParaRPr>
          </a:p>
          <a:p>
            <a:pPr algn="ctr"/>
            <a:r>
              <a:rPr lang="id-ID" sz="3200" dirty="0" smtClean="0">
                <a:solidFill>
                  <a:schemeClr val="bg1"/>
                </a:solidFill>
              </a:rPr>
              <a:t>Penemuan naskah  Dead Sea Scroll</a:t>
            </a:r>
          </a:p>
          <a:p>
            <a:pPr algn="ctr"/>
            <a:r>
              <a:rPr lang="id-ID" sz="3200" dirty="0" smtClean="0">
                <a:solidFill>
                  <a:schemeClr val="bg1"/>
                </a:solidFill>
              </a:rPr>
              <a:t>Pada bulan April tahun 1947, seorang gembala dari suku Beduin bernama Muhamad Ajib menemukan 7 naskah kuno yang berupa gulungan perkamen di Qumran (dekat Laut Mati - Dead sea).</a:t>
            </a:r>
          </a:p>
          <a:p>
            <a:endParaRPr lang="id-ID" sz="2800" dirty="0" smtClean="0">
              <a:solidFill>
                <a:schemeClr val="bg1"/>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47</a:t>
            </a:fld>
            <a:endParaRPr lang="en"/>
          </a:p>
        </p:txBody>
      </p:sp>
      <p:sp>
        <p:nvSpPr>
          <p:cNvPr id="3" name="Rectangle 2"/>
          <p:cNvSpPr/>
          <p:nvPr/>
        </p:nvSpPr>
        <p:spPr>
          <a:xfrm>
            <a:off x="285720" y="428610"/>
            <a:ext cx="8572560" cy="2554545"/>
          </a:xfrm>
          <a:prstGeom prst="rect">
            <a:avLst/>
          </a:prstGeom>
        </p:spPr>
        <p:txBody>
          <a:bodyPr wrap="square">
            <a:spAutoFit/>
          </a:bodyPr>
          <a:lstStyle/>
          <a:p>
            <a:r>
              <a:rPr lang="id-ID" sz="3200" dirty="0" smtClean="0">
                <a:solidFill>
                  <a:srgbClr val="FFFF00"/>
                </a:solidFill>
              </a:rPr>
              <a:t>3. Bukti | Manuskrip Perjanjian Lama</a:t>
            </a:r>
          </a:p>
          <a:p>
            <a:pPr algn="ctr"/>
            <a:endParaRPr lang="id-ID" sz="3200" dirty="0" smtClean="0">
              <a:solidFill>
                <a:schemeClr val="bg1"/>
              </a:solidFill>
            </a:endParaRPr>
          </a:p>
          <a:p>
            <a:pPr algn="ctr"/>
            <a:r>
              <a:rPr lang="id-ID" sz="3200" dirty="0" smtClean="0">
                <a:solidFill>
                  <a:schemeClr val="bg1"/>
                </a:solidFill>
              </a:rPr>
              <a:t>Dari 7 naskah itu, di temukan 2 gulungan kitab nabi Yesaya dan kitab nabi Habakuk yang di perkirakan berasal dari tahun 167 SM.</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48</a:t>
            </a:fld>
            <a:endParaRPr lang="en"/>
          </a:p>
        </p:txBody>
      </p:sp>
      <p:sp>
        <p:nvSpPr>
          <p:cNvPr id="3" name="Rectangle 2"/>
          <p:cNvSpPr/>
          <p:nvPr/>
        </p:nvSpPr>
        <p:spPr>
          <a:xfrm>
            <a:off x="285720" y="428610"/>
            <a:ext cx="8572560" cy="4031873"/>
          </a:xfrm>
          <a:prstGeom prst="rect">
            <a:avLst/>
          </a:prstGeom>
        </p:spPr>
        <p:txBody>
          <a:bodyPr wrap="square">
            <a:spAutoFit/>
          </a:bodyPr>
          <a:lstStyle/>
          <a:p>
            <a:r>
              <a:rPr lang="id-ID" sz="3200" dirty="0" smtClean="0">
                <a:solidFill>
                  <a:srgbClr val="FFFF00"/>
                </a:solidFill>
              </a:rPr>
              <a:t>3. Bukti | Manuskrip Perjanjian Lama</a:t>
            </a:r>
          </a:p>
          <a:p>
            <a:pPr algn="ctr"/>
            <a:endParaRPr lang="id-ID" sz="3200" dirty="0" smtClean="0">
              <a:solidFill>
                <a:schemeClr val="bg1"/>
              </a:solidFill>
            </a:endParaRPr>
          </a:p>
          <a:p>
            <a:pPr algn="ctr"/>
            <a:r>
              <a:rPr lang="id-ID" sz="3200" dirty="0" smtClean="0">
                <a:solidFill>
                  <a:schemeClr val="bg1"/>
                </a:solidFill>
              </a:rPr>
              <a:t>Semenjak itu daerah itu di tutup dan di adakan penggalian-penggalian. </a:t>
            </a:r>
          </a:p>
          <a:p>
            <a:pPr algn="ctr"/>
            <a:r>
              <a:rPr lang="id-ID" sz="3200" dirty="0" smtClean="0">
                <a:solidFill>
                  <a:schemeClr val="bg1"/>
                </a:solidFill>
              </a:rPr>
              <a:t>Tahun 1952 - 1960 di temukan 11 goa yang lain dan di temukan 584 naskah; 127 naskah di antaranya adalah SELURUH ALKITAB PERJANJIAN LAMA, kecuali kitab Ester.</a:t>
            </a:r>
            <a:endParaRPr lang="id-ID" sz="3200" dirty="0">
              <a:solidFill>
                <a:schemeClr val="bg1"/>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0" name="Picture 49" descr="papyrusmaking.gif"/>
          <p:cNvPicPr>
            <a:picLocks noChangeAspect="1"/>
          </p:cNvPicPr>
          <p:nvPr/>
        </p:nvPicPr>
        <p:blipFill>
          <a:blip r:embed="rId2"/>
          <a:stretch>
            <a:fillRect/>
          </a:stretch>
        </p:blipFill>
        <p:spPr>
          <a:xfrm>
            <a:off x="3653122" y="967073"/>
            <a:ext cx="1571625" cy="1571625"/>
          </a:xfrm>
          <a:prstGeom prst="rect">
            <a:avLst/>
          </a:prstGeom>
        </p:spPr>
      </p:pic>
      <p:sp>
        <p:nvSpPr>
          <p:cNvPr id="5" name="Rectangle 4"/>
          <p:cNvSpPr/>
          <p:nvPr/>
        </p:nvSpPr>
        <p:spPr>
          <a:xfrm>
            <a:off x="142845" y="142858"/>
            <a:ext cx="2594696" cy="415496"/>
          </a:xfrm>
          <a:prstGeom prst="rect">
            <a:avLst/>
          </a:prstGeom>
        </p:spPr>
        <p:txBody>
          <a:bodyPr wrap="none" lIns="91438" tIns="45719" rIns="91438" bIns="45719">
            <a:spAutoFit/>
          </a:bodyPr>
          <a:lstStyle/>
          <a:p>
            <a:pPr marL="457189" indent="-457189"/>
            <a:r>
              <a:rPr lang="id-ID" sz="2100" b="1" dirty="0" smtClean="0">
                <a:latin typeface="Calibri" pitchFamily="34" charset="0"/>
                <a:cs typeface="Calibri" pitchFamily="34" charset="0"/>
              </a:rPr>
              <a:t>Bukti keaslian Alkitab</a:t>
            </a:r>
          </a:p>
        </p:txBody>
      </p:sp>
      <p:pic>
        <p:nvPicPr>
          <p:cNvPr id="7" name="Picture 2"/>
          <p:cNvPicPr>
            <a:picLocks noChangeAspect="1" noChangeArrowheads="1"/>
          </p:cNvPicPr>
          <p:nvPr/>
        </p:nvPicPr>
        <p:blipFill>
          <a:blip r:embed="rId3"/>
          <a:srcRect/>
          <a:stretch>
            <a:fillRect/>
          </a:stretch>
        </p:blipFill>
        <p:spPr bwMode="auto">
          <a:xfrm>
            <a:off x="214283" y="500049"/>
            <a:ext cx="7088187" cy="71438"/>
          </a:xfrm>
          <a:prstGeom prst="rect">
            <a:avLst/>
          </a:prstGeom>
          <a:noFill/>
          <a:ln w="9525">
            <a:noFill/>
            <a:miter lim="800000"/>
            <a:headEnd/>
            <a:tailEnd/>
          </a:ln>
          <a:effectLst/>
        </p:spPr>
      </p:pic>
      <p:sp>
        <p:nvSpPr>
          <p:cNvPr id="9" name="Rectangle 8"/>
          <p:cNvSpPr/>
          <p:nvPr/>
        </p:nvSpPr>
        <p:spPr>
          <a:xfrm>
            <a:off x="71407" y="643487"/>
            <a:ext cx="2661558" cy="553995"/>
          </a:xfrm>
          <a:prstGeom prst="rect">
            <a:avLst/>
          </a:prstGeom>
        </p:spPr>
        <p:txBody>
          <a:bodyPr wrap="square" lIns="91438" tIns="45719" rIns="91438" bIns="45719">
            <a:spAutoFit/>
          </a:bodyPr>
          <a:lstStyle/>
          <a:p>
            <a:pPr marL="457189" indent="-457189"/>
            <a:r>
              <a:rPr lang="id-ID" sz="3000" b="1" dirty="0" smtClean="0">
                <a:latin typeface="Calibri" pitchFamily="34" charset="0"/>
                <a:cs typeface="Calibri" pitchFamily="34" charset="0"/>
              </a:rPr>
              <a:t>Perjanjian Baru</a:t>
            </a:r>
          </a:p>
        </p:txBody>
      </p:sp>
      <p:cxnSp>
        <p:nvCxnSpPr>
          <p:cNvPr id="21" name="Straight Arrow Connector 20"/>
          <p:cNvCxnSpPr/>
          <p:nvPr/>
        </p:nvCxnSpPr>
        <p:spPr>
          <a:xfrm flipV="1">
            <a:off x="716508" y="3073404"/>
            <a:ext cx="7498831" cy="7578"/>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6200000" flipH="1">
            <a:off x="2256989" y="2574303"/>
            <a:ext cx="1218066" cy="1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5400000">
            <a:off x="3338523" y="3356775"/>
            <a:ext cx="571504"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5400000">
            <a:off x="6039783" y="3356775"/>
            <a:ext cx="571504"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041880" y="1457810"/>
            <a:ext cx="1387640" cy="438581"/>
          </a:xfrm>
          <a:prstGeom prst="rect">
            <a:avLst/>
          </a:prstGeom>
          <a:noFill/>
        </p:spPr>
        <p:txBody>
          <a:bodyPr wrap="none" lIns="68580" tIns="34290" rIns="68580" bIns="34290">
            <a:spAutoFit/>
          </a:bodyPr>
          <a:lstStyle/>
          <a:p>
            <a:pPr algn="ct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masehi</a:t>
            </a:r>
          </a:p>
        </p:txBody>
      </p:sp>
      <p:sp>
        <p:nvSpPr>
          <p:cNvPr id="25" name="Rectangle 24"/>
          <p:cNvSpPr/>
          <p:nvPr/>
        </p:nvSpPr>
        <p:spPr>
          <a:xfrm>
            <a:off x="3138798" y="3660222"/>
            <a:ext cx="991297" cy="900246"/>
          </a:xfrm>
          <a:prstGeom prst="rect">
            <a:avLst/>
          </a:prstGeom>
          <a:noFill/>
        </p:spPr>
        <p:txBody>
          <a:bodyPr wrap="none" lIns="68580" tIns="34290" rIns="68580" bIns="34290">
            <a:spAutoFit/>
          </a:bodyPr>
          <a:lstStyle/>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+/- 33 m</a:t>
            </a:r>
          </a:p>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Yesus</a:t>
            </a:r>
          </a:p>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naik</a:t>
            </a:r>
            <a:endParaRPr lang="en-US" sz="1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41" name="Rectangle 40"/>
          <p:cNvSpPr/>
          <p:nvPr/>
        </p:nvSpPr>
        <p:spPr>
          <a:xfrm>
            <a:off x="8169935" y="2750940"/>
            <a:ext cx="946413" cy="623248"/>
          </a:xfrm>
          <a:prstGeom prst="rect">
            <a:avLst/>
          </a:prstGeom>
          <a:noFill/>
        </p:spPr>
        <p:txBody>
          <a:bodyPr wrap="none" lIns="68580" tIns="34290" rIns="68580" bIns="34290">
            <a:spAutoFit/>
          </a:bodyPr>
          <a:lstStyle/>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2019 m</a:t>
            </a:r>
          </a:p>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today</a:t>
            </a:r>
            <a:endParaRPr lang="en-US" sz="1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42" name="Rectangle 41"/>
          <p:cNvSpPr/>
          <p:nvPr/>
        </p:nvSpPr>
        <p:spPr>
          <a:xfrm>
            <a:off x="2301176" y="3651689"/>
            <a:ext cx="920765" cy="900246"/>
          </a:xfrm>
          <a:prstGeom prst="rect">
            <a:avLst/>
          </a:prstGeom>
          <a:noFill/>
        </p:spPr>
        <p:txBody>
          <a:bodyPr wrap="none" lIns="68580" tIns="34290" rIns="68580" bIns="34290">
            <a:spAutoFit/>
          </a:bodyPr>
          <a:lstStyle/>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p>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Yesus</a:t>
            </a:r>
          </a:p>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lahir</a:t>
            </a:r>
            <a:endParaRPr lang="en-US" sz="1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cxnSp>
        <p:nvCxnSpPr>
          <p:cNvPr id="43" name="Straight Arrow Connector 42"/>
          <p:cNvCxnSpPr/>
          <p:nvPr/>
        </p:nvCxnSpPr>
        <p:spPr>
          <a:xfrm rot="5400000">
            <a:off x="4444671" y="3358479"/>
            <a:ext cx="571504"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a:off x="2470167" y="3358479"/>
            <a:ext cx="571504"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4164103" y="2331273"/>
            <a:ext cx="1164421" cy="623248"/>
          </a:xfrm>
          <a:prstGeom prst="rect">
            <a:avLst/>
          </a:prstGeom>
          <a:noFill/>
        </p:spPr>
        <p:txBody>
          <a:bodyPr wrap="none" lIns="68580" tIns="34290" rIns="68580" bIns="34290">
            <a:spAutoFit/>
          </a:bodyPr>
          <a:lstStyle/>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Zaman</a:t>
            </a:r>
          </a:p>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papirus</a:t>
            </a:r>
            <a:endParaRPr lang="en-US" sz="1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51" name="Rectangle 50"/>
          <p:cNvSpPr/>
          <p:nvPr/>
        </p:nvSpPr>
        <p:spPr>
          <a:xfrm>
            <a:off x="4112923" y="3661926"/>
            <a:ext cx="1324722" cy="900246"/>
          </a:xfrm>
          <a:prstGeom prst="rect">
            <a:avLst/>
          </a:prstGeom>
          <a:noFill/>
        </p:spPr>
        <p:txBody>
          <a:bodyPr wrap="none" lIns="68580" tIns="34290" rIns="68580" bIns="34290">
            <a:spAutoFit/>
          </a:bodyPr>
          <a:lstStyle/>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Injil</a:t>
            </a:r>
          </a:p>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Dicatat</a:t>
            </a:r>
          </a:p>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+/- 50 -125 </a:t>
            </a:r>
            <a:endParaRPr lang="en-US" sz="1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53" name="Rectangle 52"/>
          <p:cNvSpPr/>
          <p:nvPr/>
        </p:nvSpPr>
        <p:spPr>
          <a:xfrm>
            <a:off x="5578375" y="3663629"/>
            <a:ext cx="1446550" cy="1177245"/>
          </a:xfrm>
          <a:prstGeom prst="rect">
            <a:avLst/>
          </a:prstGeom>
          <a:noFill/>
        </p:spPr>
        <p:txBody>
          <a:bodyPr wrap="none" lIns="68580" tIns="34290" rIns="68580" bIns="34290">
            <a:spAutoFit/>
          </a:bodyPr>
          <a:lstStyle/>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Codex</a:t>
            </a:r>
          </a:p>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Sinaiticus</a:t>
            </a:r>
          </a:p>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jilid</a:t>
            </a:r>
          </a:p>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+/- 360</a:t>
            </a:r>
            <a:endParaRPr lang="en-US" sz="1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54" name="Picture 53" descr="oldb.png"/>
          <p:cNvPicPr>
            <a:picLocks noChangeAspect="1"/>
          </p:cNvPicPr>
          <p:nvPr/>
        </p:nvPicPr>
        <p:blipFill>
          <a:blip r:embed="rId4"/>
          <a:stretch>
            <a:fillRect/>
          </a:stretch>
        </p:blipFill>
        <p:spPr>
          <a:xfrm>
            <a:off x="5552931" y="1942816"/>
            <a:ext cx="1683796" cy="1519301"/>
          </a:xfrm>
          <a:prstGeom prst="rect">
            <a:avLst/>
          </a:prstGeom>
        </p:spPr>
      </p:pic>
      <p:cxnSp>
        <p:nvCxnSpPr>
          <p:cNvPr id="59" name="Straight Arrow Connector 58"/>
          <p:cNvCxnSpPr/>
          <p:nvPr/>
        </p:nvCxnSpPr>
        <p:spPr>
          <a:xfrm flipV="1">
            <a:off x="5332860" y="1944811"/>
            <a:ext cx="2896737" cy="1023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5293474" y="717419"/>
            <a:ext cx="3100850" cy="1177245"/>
          </a:xfrm>
          <a:prstGeom prst="rect">
            <a:avLst/>
          </a:prstGeom>
          <a:noFill/>
        </p:spPr>
        <p:txBody>
          <a:bodyPr wrap="none" lIns="68580" tIns="34290" rIns="68580" bIns="34290">
            <a:spAutoFit/>
          </a:bodyPr>
          <a:lstStyle/>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Papirus injil</a:t>
            </a:r>
          </a:p>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Disimpan &amp; ditemukan</a:t>
            </a:r>
          </a:p>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Sampai sekarang </a:t>
            </a:r>
          </a:p>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Lebih dari </a:t>
            </a: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5400 </a:t>
            </a: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potong</a:t>
            </a:r>
            <a:endParaRPr lang="en-US" sz="1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61" name="Picture 60" descr="papr.png"/>
          <p:cNvPicPr>
            <a:picLocks noChangeAspect="1"/>
          </p:cNvPicPr>
          <p:nvPr/>
        </p:nvPicPr>
        <p:blipFill>
          <a:blip r:embed="rId5"/>
          <a:stretch>
            <a:fillRect/>
          </a:stretch>
        </p:blipFill>
        <p:spPr>
          <a:xfrm>
            <a:off x="8178949" y="1180855"/>
            <a:ext cx="883166" cy="1388336"/>
          </a:xfrm>
          <a:prstGeom prst="rect">
            <a:avLst/>
          </a:prstGeom>
        </p:spPr>
      </p:pic>
      <p:sp>
        <p:nvSpPr>
          <p:cNvPr id="62" name="Rectangle 61"/>
          <p:cNvSpPr/>
          <p:nvPr/>
        </p:nvSpPr>
        <p:spPr>
          <a:xfrm>
            <a:off x="81886" y="3141620"/>
            <a:ext cx="857447" cy="346249"/>
          </a:xfrm>
          <a:prstGeom prst="rect">
            <a:avLst/>
          </a:prstGeom>
          <a:noFill/>
        </p:spPr>
        <p:txBody>
          <a:bodyPr wrap="none" lIns="68580" tIns="34290" rIns="68580" bIns="34290">
            <a:spAutoFit/>
          </a:bodyPr>
          <a:lstStyle/>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Adam</a:t>
            </a:r>
          </a:p>
        </p:txBody>
      </p:sp>
      <p:sp>
        <p:nvSpPr>
          <p:cNvPr id="65" name="Right Brace 64"/>
          <p:cNvSpPr/>
          <p:nvPr/>
        </p:nvSpPr>
        <p:spPr>
          <a:xfrm rot="16200000">
            <a:off x="1642854" y="1775902"/>
            <a:ext cx="286604" cy="207788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id-ID"/>
          </a:p>
        </p:txBody>
      </p:sp>
      <p:sp>
        <p:nvSpPr>
          <p:cNvPr id="66" name="Rectangle 65"/>
          <p:cNvSpPr/>
          <p:nvPr/>
        </p:nvSpPr>
        <p:spPr>
          <a:xfrm>
            <a:off x="399018" y="1913304"/>
            <a:ext cx="2510944" cy="623248"/>
          </a:xfrm>
          <a:prstGeom prst="rect">
            <a:avLst/>
          </a:prstGeom>
          <a:noFill/>
        </p:spPr>
        <p:txBody>
          <a:bodyPr wrap="none" lIns="68580" tIns="34290" rIns="68580" bIns="34290">
            <a:spAutoFit/>
          </a:bodyPr>
          <a:lstStyle/>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Sebelum masehi</a:t>
            </a:r>
          </a:p>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Before christ(bc)</a:t>
            </a:r>
          </a:p>
        </p:txBody>
      </p:sp>
      <p:pic>
        <p:nvPicPr>
          <p:cNvPr id="67" name="Picture 66" descr="question-mark-animated-gif-free-i11.gif"/>
          <p:cNvPicPr>
            <a:picLocks noChangeAspect="1"/>
          </p:cNvPicPr>
          <p:nvPr/>
        </p:nvPicPr>
        <p:blipFill>
          <a:blip r:embed="rId6"/>
          <a:stretch>
            <a:fillRect/>
          </a:stretch>
        </p:blipFill>
        <p:spPr>
          <a:xfrm>
            <a:off x="8619202" y="646762"/>
            <a:ext cx="357614" cy="570661"/>
          </a:xfrm>
          <a:prstGeom prst="rect">
            <a:avLst/>
          </a:prstGeom>
        </p:spPr>
      </p:pic>
      <p:cxnSp>
        <p:nvCxnSpPr>
          <p:cNvPr id="69" name="Straight Arrow Connector 68"/>
          <p:cNvCxnSpPr/>
          <p:nvPr/>
        </p:nvCxnSpPr>
        <p:spPr>
          <a:xfrm flipV="1">
            <a:off x="7165075" y="2323531"/>
            <a:ext cx="1248770" cy="655094"/>
          </a:xfrm>
          <a:prstGeom prst="straightConnector1">
            <a:avLst/>
          </a:prstGeom>
          <a:ln w="508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0" name="Equal 69"/>
          <p:cNvSpPr/>
          <p:nvPr/>
        </p:nvSpPr>
        <p:spPr>
          <a:xfrm rot="19870588">
            <a:off x="7313739" y="1966467"/>
            <a:ext cx="695452" cy="808665"/>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a:solidFill>
                <a:schemeClr val="tx1"/>
              </a:solidFill>
            </a:endParaRPr>
          </a:p>
        </p:txBody>
      </p:sp>
      <p:sp>
        <p:nvSpPr>
          <p:cNvPr id="30" name="Oval 29"/>
          <p:cNvSpPr/>
          <p:nvPr/>
        </p:nvSpPr>
        <p:spPr>
          <a:xfrm>
            <a:off x="3643306" y="785800"/>
            <a:ext cx="1857388" cy="18573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par>
                                <p:cTn id="13" presetID="3" presetClass="entr" presetSubtype="1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linds(horizontal)">
                                      <p:cBhvr>
                                        <p:cTn id="15" dur="500"/>
                                        <p:tgtEl>
                                          <p:spTgt spid="26"/>
                                        </p:tgtEl>
                                      </p:cBhvr>
                                    </p:animEffect>
                                  </p:childTnLst>
                                </p:cTn>
                              </p:par>
                              <p:par>
                                <p:cTn id="16" presetID="3" presetClass="entr" presetSubtype="1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blinds(horizontal)">
                                      <p:cBhvr>
                                        <p:cTn id="18" dur="500"/>
                                        <p:tgtEl>
                                          <p:spTgt spid="4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blinds(horizontal)">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blinds(horizontal)">
                                      <p:cBhvr>
                                        <p:cTn id="26" dur="500"/>
                                        <p:tgtEl>
                                          <p:spTgt spid="6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blinds(horizontal)">
                                      <p:cBhvr>
                                        <p:cTn id="29" dur="500"/>
                                        <p:tgtEl>
                                          <p:spTgt spid="6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blinds(horizontal)">
                                      <p:cBhvr>
                                        <p:cTn id="32" dur="500"/>
                                        <p:tgtEl>
                                          <p:spTgt spid="6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blinds(horizontal)">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blinds(horizontal)">
                                      <p:cBhvr>
                                        <p:cTn id="42" dur="500"/>
                                        <p:tgtEl>
                                          <p:spTgt spid="28"/>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blinds(horizontal)">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blinds(horizontal)">
                                      <p:cBhvr>
                                        <p:cTn id="50" dur="500"/>
                                        <p:tgtEl>
                                          <p:spTgt spid="43"/>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blinds(horizontal)">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blinds(horizontal)">
                                      <p:cBhvr>
                                        <p:cTn id="58" dur="500"/>
                                        <p:tgtEl>
                                          <p:spTgt spid="50"/>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blinds(horizontal)">
                                      <p:cBhvr>
                                        <p:cTn id="61" dur="500"/>
                                        <p:tgtEl>
                                          <p:spTgt spid="48"/>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blinds(horizontal)">
                                      <p:cBhvr>
                                        <p:cTn id="66" dur="500"/>
                                        <p:tgtEl>
                                          <p:spTgt spid="54"/>
                                        </p:tgtEl>
                                      </p:cBhvr>
                                    </p:animEffect>
                                  </p:childTnLst>
                                </p:cTn>
                              </p:par>
                              <p:par>
                                <p:cTn id="67" presetID="3" presetClass="entr" presetSubtype="10" fill="hold"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blinds(horizontal)">
                                      <p:cBhvr>
                                        <p:cTn id="69" dur="500"/>
                                        <p:tgtEl>
                                          <p:spTgt spid="29"/>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blinds(horizontal)">
                                      <p:cBhvr>
                                        <p:cTn id="72" dur="500"/>
                                        <p:tgtEl>
                                          <p:spTgt spid="53"/>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blinds(horizontal)">
                                      <p:cBhvr>
                                        <p:cTn id="77" dur="500"/>
                                        <p:tgtEl>
                                          <p:spTgt spid="61"/>
                                        </p:tgtEl>
                                      </p:cBhvr>
                                    </p:animEffect>
                                  </p:childTnLst>
                                </p:cTn>
                              </p:par>
                              <p:par>
                                <p:cTn id="78" presetID="3" presetClass="entr" presetSubtype="10" fill="hold" nodeType="withEffect">
                                  <p:stCondLst>
                                    <p:cond delay="0"/>
                                  </p:stCondLst>
                                  <p:childTnLst>
                                    <p:set>
                                      <p:cBhvr>
                                        <p:cTn id="79" dur="1" fill="hold">
                                          <p:stCondLst>
                                            <p:cond delay="0"/>
                                          </p:stCondLst>
                                        </p:cTn>
                                        <p:tgtEl>
                                          <p:spTgt spid="67"/>
                                        </p:tgtEl>
                                        <p:attrNameLst>
                                          <p:attrName>style.visibility</p:attrName>
                                        </p:attrNameLst>
                                      </p:cBhvr>
                                      <p:to>
                                        <p:strVal val="visible"/>
                                      </p:to>
                                    </p:set>
                                    <p:animEffect transition="in" filter="blinds(horizontal)">
                                      <p:cBhvr>
                                        <p:cTn id="80" dur="500"/>
                                        <p:tgtEl>
                                          <p:spTgt spid="67"/>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60"/>
                                        </p:tgtEl>
                                        <p:attrNameLst>
                                          <p:attrName>style.visibility</p:attrName>
                                        </p:attrNameLst>
                                      </p:cBhvr>
                                      <p:to>
                                        <p:strVal val="visible"/>
                                      </p:to>
                                    </p:set>
                                    <p:animEffect transition="in" filter="blinds(horizontal)">
                                      <p:cBhvr>
                                        <p:cTn id="85" dur="500"/>
                                        <p:tgtEl>
                                          <p:spTgt spid="60"/>
                                        </p:tgtEl>
                                      </p:cBhvr>
                                    </p:animEffect>
                                  </p:childTnLst>
                                </p:cTn>
                              </p:par>
                              <p:par>
                                <p:cTn id="86" presetID="2" presetClass="entr" presetSubtype="8" fill="hold" nodeType="withEffect">
                                  <p:stCondLst>
                                    <p:cond delay="0"/>
                                  </p:stCondLst>
                                  <p:childTnLst>
                                    <p:set>
                                      <p:cBhvr>
                                        <p:cTn id="87" dur="1" fill="hold">
                                          <p:stCondLst>
                                            <p:cond delay="0"/>
                                          </p:stCondLst>
                                        </p:cTn>
                                        <p:tgtEl>
                                          <p:spTgt spid="59"/>
                                        </p:tgtEl>
                                        <p:attrNameLst>
                                          <p:attrName>style.visibility</p:attrName>
                                        </p:attrNameLst>
                                      </p:cBhvr>
                                      <p:to>
                                        <p:strVal val="visible"/>
                                      </p:to>
                                    </p:set>
                                    <p:anim calcmode="lin" valueType="num">
                                      <p:cBhvr additive="base">
                                        <p:cTn id="88" dur="2000" fill="hold"/>
                                        <p:tgtEl>
                                          <p:spTgt spid="59"/>
                                        </p:tgtEl>
                                        <p:attrNameLst>
                                          <p:attrName>ppt_x</p:attrName>
                                        </p:attrNameLst>
                                      </p:cBhvr>
                                      <p:tavLst>
                                        <p:tav tm="0">
                                          <p:val>
                                            <p:strVal val="0-#ppt_w/2"/>
                                          </p:val>
                                        </p:tav>
                                        <p:tav tm="100000">
                                          <p:val>
                                            <p:strVal val="#ppt_x"/>
                                          </p:val>
                                        </p:tav>
                                      </p:tavLst>
                                    </p:anim>
                                    <p:anim calcmode="lin" valueType="num">
                                      <p:cBhvr additive="base">
                                        <p:cTn id="89" dur="2000" fill="hold"/>
                                        <p:tgtEl>
                                          <p:spTgt spid="59"/>
                                        </p:tgtEl>
                                        <p:attrNameLst>
                                          <p:attrName>ppt_y</p:attrName>
                                        </p:attrNameLst>
                                      </p:cBhvr>
                                      <p:tavLst>
                                        <p:tav tm="0">
                                          <p:val>
                                            <p:strVal val="#ppt_y"/>
                                          </p:val>
                                        </p:tav>
                                        <p:tav tm="100000">
                                          <p:val>
                                            <p:strVal val="#ppt_y"/>
                                          </p:val>
                                        </p:tav>
                                      </p:tavLst>
                                    </p:anim>
                                  </p:childTnLst>
                                </p:cTn>
                              </p:par>
                              <p:par>
                                <p:cTn id="90" presetID="26"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down)">
                                      <p:cBhvr>
                                        <p:cTn id="92" dur="580">
                                          <p:stCondLst>
                                            <p:cond delay="0"/>
                                          </p:stCondLst>
                                        </p:cTn>
                                        <p:tgtEl>
                                          <p:spTgt spid="30"/>
                                        </p:tgtEl>
                                      </p:cBhvr>
                                    </p:animEffect>
                                    <p:anim calcmode="lin" valueType="num">
                                      <p:cBhvr>
                                        <p:cTn id="93"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94"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95"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96"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97"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98" dur="26">
                                          <p:stCondLst>
                                            <p:cond delay="650"/>
                                          </p:stCondLst>
                                        </p:cTn>
                                        <p:tgtEl>
                                          <p:spTgt spid="30"/>
                                        </p:tgtEl>
                                      </p:cBhvr>
                                      <p:to x="100000" y="60000"/>
                                    </p:animScale>
                                    <p:animScale>
                                      <p:cBhvr>
                                        <p:cTn id="99" dur="166" decel="50000">
                                          <p:stCondLst>
                                            <p:cond delay="676"/>
                                          </p:stCondLst>
                                        </p:cTn>
                                        <p:tgtEl>
                                          <p:spTgt spid="30"/>
                                        </p:tgtEl>
                                      </p:cBhvr>
                                      <p:to x="100000" y="100000"/>
                                    </p:animScale>
                                    <p:animScale>
                                      <p:cBhvr>
                                        <p:cTn id="100" dur="26">
                                          <p:stCondLst>
                                            <p:cond delay="1312"/>
                                          </p:stCondLst>
                                        </p:cTn>
                                        <p:tgtEl>
                                          <p:spTgt spid="30"/>
                                        </p:tgtEl>
                                      </p:cBhvr>
                                      <p:to x="100000" y="80000"/>
                                    </p:animScale>
                                    <p:animScale>
                                      <p:cBhvr>
                                        <p:cTn id="101" dur="166" decel="50000">
                                          <p:stCondLst>
                                            <p:cond delay="1338"/>
                                          </p:stCondLst>
                                        </p:cTn>
                                        <p:tgtEl>
                                          <p:spTgt spid="30"/>
                                        </p:tgtEl>
                                      </p:cBhvr>
                                      <p:to x="100000" y="100000"/>
                                    </p:animScale>
                                    <p:animScale>
                                      <p:cBhvr>
                                        <p:cTn id="102" dur="26">
                                          <p:stCondLst>
                                            <p:cond delay="1642"/>
                                          </p:stCondLst>
                                        </p:cTn>
                                        <p:tgtEl>
                                          <p:spTgt spid="30"/>
                                        </p:tgtEl>
                                      </p:cBhvr>
                                      <p:to x="100000" y="90000"/>
                                    </p:animScale>
                                    <p:animScale>
                                      <p:cBhvr>
                                        <p:cTn id="103" dur="166" decel="50000">
                                          <p:stCondLst>
                                            <p:cond delay="1668"/>
                                          </p:stCondLst>
                                        </p:cTn>
                                        <p:tgtEl>
                                          <p:spTgt spid="30"/>
                                        </p:tgtEl>
                                      </p:cBhvr>
                                      <p:to x="100000" y="100000"/>
                                    </p:animScale>
                                    <p:animScale>
                                      <p:cBhvr>
                                        <p:cTn id="104" dur="26">
                                          <p:stCondLst>
                                            <p:cond delay="1808"/>
                                          </p:stCondLst>
                                        </p:cTn>
                                        <p:tgtEl>
                                          <p:spTgt spid="30"/>
                                        </p:tgtEl>
                                      </p:cBhvr>
                                      <p:to x="100000" y="95000"/>
                                    </p:animScale>
                                    <p:animScale>
                                      <p:cBhvr>
                                        <p:cTn id="105" dur="166" decel="50000">
                                          <p:stCondLst>
                                            <p:cond delay="1834"/>
                                          </p:stCondLst>
                                        </p:cTn>
                                        <p:tgtEl>
                                          <p:spTgt spid="30"/>
                                        </p:tgtEl>
                                      </p:cBhvr>
                                      <p:to x="100000" y="100000"/>
                                    </p:animScale>
                                  </p:childTnLst>
                                </p:cTn>
                              </p:par>
                            </p:childTnLst>
                          </p:cTn>
                        </p:par>
                      </p:childTnLst>
                    </p:cTn>
                  </p:par>
                  <p:par>
                    <p:cTn id="106" fill="hold">
                      <p:stCondLst>
                        <p:cond delay="indefinite"/>
                      </p:stCondLst>
                      <p:childTnLst>
                        <p:par>
                          <p:cTn id="107" fill="hold">
                            <p:stCondLst>
                              <p:cond delay="0"/>
                            </p:stCondLst>
                            <p:childTnLst>
                              <p:par>
                                <p:cTn id="108" presetID="3" presetClass="entr" presetSubtype="10" fill="hold" grpId="0" nodeType="clickEffect">
                                  <p:stCondLst>
                                    <p:cond delay="0"/>
                                  </p:stCondLst>
                                  <p:childTnLst>
                                    <p:set>
                                      <p:cBhvr>
                                        <p:cTn id="109" dur="1" fill="hold">
                                          <p:stCondLst>
                                            <p:cond delay="0"/>
                                          </p:stCondLst>
                                        </p:cTn>
                                        <p:tgtEl>
                                          <p:spTgt spid="70"/>
                                        </p:tgtEl>
                                        <p:attrNameLst>
                                          <p:attrName>style.visibility</p:attrName>
                                        </p:attrNameLst>
                                      </p:cBhvr>
                                      <p:to>
                                        <p:strVal val="visible"/>
                                      </p:to>
                                    </p:set>
                                    <p:animEffect transition="in" filter="blinds(horizontal)">
                                      <p:cBhvr>
                                        <p:cTn id="110" dur="500"/>
                                        <p:tgtEl>
                                          <p:spTgt spid="70"/>
                                        </p:tgtEl>
                                      </p:cBhvr>
                                    </p:animEffect>
                                  </p:childTnLst>
                                </p:cTn>
                              </p:par>
                              <p:par>
                                <p:cTn id="111" presetID="3" presetClass="entr" presetSubtype="10" fill="hold" nodeType="withEffect">
                                  <p:stCondLst>
                                    <p:cond delay="0"/>
                                  </p:stCondLst>
                                  <p:childTnLst>
                                    <p:set>
                                      <p:cBhvr>
                                        <p:cTn id="112" dur="1" fill="hold">
                                          <p:stCondLst>
                                            <p:cond delay="0"/>
                                          </p:stCondLst>
                                        </p:cTn>
                                        <p:tgtEl>
                                          <p:spTgt spid="69"/>
                                        </p:tgtEl>
                                        <p:attrNameLst>
                                          <p:attrName>style.visibility</p:attrName>
                                        </p:attrNameLst>
                                      </p:cBhvr>
                                      <p:to>
                                        <p:strVal val="visible"/>
                                      </p:to>
                                    </p:set>
                                    <p:animEffect transition="in" filter="blinds(horizontal)">
                                      <p:cBhvr>
                                        <p:cTn id="11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41" grpId="0"/>
      <p:bldP spid="42" grpId="0"/>
      <p:bldP spid="48" grpId="0"/>
      <p:bldP spid="51" grpId="0"/>
      <p:bldP spid="53" grpId="0"/>
      <p:bldP spid="60" grpId="0"/>
      <p:bldP spid="62" grpId="0"/>
      <p:bldP spid="65" grpId="0" animBg="1"/>
      <p:bldP spid="66" grpId="0"/>
      <p:bldP spid="70"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xfrm>
            <a:off x="685800" y="2391862"/>
            <a:ext cx="5886464" cy="1159875"/>
          </a:xfrm>
          <a:prstGeom prst="rect">
            <a:avLst/>
          </a:prstGeom>
        </p:spPr>
        <p:txBody>
          <a:bodyPr spcFirstLastPara="1" wrap="square" lIns="91425" tIns="91425" rIns="91425" bIns="91425" anchor="b" anchorCtr="0">
            <a:noAutofit/>
          </a:bodyPr>
          <a:lstStyle/>
          <a:p>
            <a:pPr lvl="0"/>
            <a:r>
              <a:rPr lang="fi-FI" dirty="0" smtClean="0"/>
              <a:t>5. Bukti kematian Yesus di kayu salib</a:t>
            </a:r>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42845" y="142858"/>
            <a:ext cx="2594696" cy="415496"/>
          </a:xfrm>
          <a:prstGeom prst="rect">
            <a:avLst/>
          </a:prstGeom>
        </p:spPr>
        <p:txBody>
          <a:bodyPr wrap="none" lIns="91438" tIns="45719" rIns="91438" bIns="45719">
            <a:spAutoFit/>
          </a:bodyPr>
          <a:lstStyle/>
          <a:p>
            <a:pPr marL="457189" indent="-457189"/>
            <a:r>
              <a:rPr lang="id-ID" sz="2100" b="1" dirty="0" smtClean="0">
                <a:latin typeface="Calibri" pitchFamily="34" charset="0"/>
                <a:cs typeface="Calibri" pitchFamily="34" charset="0"/>
              </a:rPr>
              <a:t>Bukti keaslian Alkitab</a:t>
            </a:r>
          </a:p>
        </p:txBody>
      </p:sp>
      <p:pic>
        <p:nvPicPr>
          <p:cNvPr id="7" name="Picture 2"/>
          <p:cNvPicPr>
            <a:picLocks noChangeAspect="1" noChangeArrowheads="1"/>
          </p:cNvPicPr>
          <p:nvPr/>
        </p:nvPicPr>
        <p:blipFill>
          <a:blip r:embed="rId2"/>
          <a:srcRect/>
          <a:stretch>
            <a:fillRect/>
          </a:stretch>
        </p:blipFill>
        <p:spPr bwMode="auto">
          <a:xfrm>
            <a:off x="214283" y="500049"/>
            <a:ext cx="7088187" cy="71438"/>
          </a:xfrm>
          <a:prstGeom prst="rect">
            <a:avLst/>
          </a:prstGeom>
          <a:noFill/>
          <a:ln w="9525">
            <a:noFill/>
            <a:miter lim="800000"/>
            <a:headEnd/>
            <a:tailEnd/>
          </a:ln>
          <a:effectLst/>
        </p:spPr>
      </p:pic>
      <p:cxnSp>
        <p:nvCxnSpPr>
          <p:cNvPr id="21" name="Straight Arrow Connector 20"/>
          <p:cNvCxnSpPr/>
          <p:nvPr/>
        </p:nvCxnSpPr>
        <p:spPr>
          <a:xfrm>
            <a:off x="153537" y="3070746"/>
            <a:ext cx="8061801" cy="2658"/>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6200000" flipH="1">
            <a:off x="2031797" y="2574303"/>
            <a:ext cx="1218066" cy="1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5400000">
            <a:off x="904656" y="3356775"/>
            <a:ext cx="571504"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949756" y="1457810"/>
            <a:ext cx="1387640" cy="438581"/>
          </a:xfrm>
          <a:prstGeom prst="rect">
            <a:avLst/>
          </a:prstGeom>
          <a:noFill/>
        </p:spPr>
        <p:txBody>
          <a:bodyPr wrap="none" lIns="68580" tIns="34290" rIns="68580" bIns="34290">
            <a:spAutoFit/>
          </a:bodyPr>
          <a:lstStyle/>
          <a:p>
            <a:pPr algn="ct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masehi</a:t>
            </a:r>
          </a:p>
        </p:txBody>
      </p:sp>
      <p:sp>
        <p:nvSpPr>
          <p:cNvPr id="41" name="Rectangle 40"/>
          <p:cNvSpPr/>
          <p:nvPr/>
        </p:nvSpPr>
        <p:spPr>
          <a:xfrm>
            <a:off x="8169935" y="2750940"/>
            <a:ext cx="946413" cy="623248"/>
          </a:xfrm>
          <a:prstGeom prst="rect">
            <a:avLst/>
          </a:prstGeom>
          <a:noFill/>
        </p:spPr>
        <p:txBody>
          <a:bodyPr wrap="none" lIns="68580" tIns="34290" rIns="68580" bIns="34290">
            <a:spAutoFit/>
          </a:bodyPr>
          <a:lstStyle/>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2019 m</a:t>
            </a:r>
          </a:p>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today</a:t>
            </a:r>
            <a:endParaRPr lang="en-US" sz="1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24" name="Rectangle 23"/>
          <p:cNvSpPr/>
          <p:nvPr/>
        </p:nvSpPr>
        <p:spPr>
          <a:xfrm>
            <a:off x="71406" y="643487"/>
            <a:ext cx="2794624" cy="553995"/>
          </a:xfrm>
          <a:prstGeom prst="rect">
            <a:avLst/>
          </a:prstGeom>
        </p:spPr>
        <p:txBody>
          <a:bodyPr wrap="square" lIns="91438" tIns="45719" rIns="91438" bIns="45719">
            <a:spAutoFit/>
          </a:bodyPr>
          <a:lstStyle/>
          <a:p>
            <a:pPr marL="457189" indent="-457189"/>
            <a:r>
              <a:rPr lang="id-ID" sz="3000" b="1" dirty="0" smtClean="0">
                <a:latin typeface="Calibri" pitchFamily="34" charset="0"/>
                <a:cs typeface="Calibri" pitchFamily="34" charset="0"/>
              </a:rPr>
              <a:t>Perjanjian Lama</a:t>
            </a:r>
          </a:p>
        </p:txBody>
      </p:sp>
      <p:pic>
        <p:nvPicPr>
          <p:cNvPr id="32" name="Picture 31" descr="scroll.png"/>
          <p:cNvPicPr>
            <a:picLocks noChangeAspect="1"/>
          </p:cNvPicPr>
          <p:nvPr/>
        </p:nvPicPr>
        <p:blipFill>
          <a:blip r:embed="rId3"/>
          <a:stretch>
            <a:fillRect/>
          </a:stretch>
        </p:blipFill>
        <p:spPr>
          <a:xfrm>
            <a:off x="6823822" y="594630"/>
            <a:ext cx="1129410" cy="802585"/>
          </a:xfrm>
          <a:prstGeom prst="rect">
            <a:avLst/>
          </a:prstGeom>
        </p:spPr>
      </p:pic>
      <p:sp>
        <p:nvSpPr>
          <p:cNvPr id="35" name="Rectangle 34"/>
          <p:cNvSpPr/>
          <p:nvPr/>
        </p:nvSpPr>
        <p:spPr>
          <a:xfrm>
            <a:off x="2030139" y="3428207"/>
            <a:ext cx="2592697" cy="1361911"/>
          </a:xfrm>
          <a:prstGeom prst="rect">
            <a:avLst/>
          </a:prstGeom>
          <a:noFill/>
        </p:spPr>
        <p:txBody>
          <a:bodyPr wrap="none" lIns="68580" tIns="34290" rIns="68580" bIns="34290">
            <a:spAutoFit/>
          </a:bodyPr>
          <a:lstStyle/>
          <a:p>
            <a:pPr algn="ctr"/>
            <a:r>
              <a:rPr lang="id-ID"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Mulai dari </a:t>
            </a:r>
          </a:p>
          <a:p>
            <a:pPr algn="ctr"/>
            <a:r>
              <a:rPr lang="id-ID"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Tahun 500(+/-) </a:t>
            </a:r>
          </a:p>
          <a:p>
            <a:pPr algn="ctr"/>
            <a:r>
              <a:rPr lang="id-ID"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Kaum masora(Yahudi)</a:t>
            </a:r>
          </a:p>
          <a:p>
            <a:pPr algn="ctr"/>
            <a:r>
              <a:rPr lang="id-ID"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Menggantikan ben ezra</a:t>
            </a:r>
          </a:p>
          <a:p>
            <a:pPr algn="ctr"/>
            <a:r>
              <a:rPr lang="id-ID"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menyalin &amp; memelihara</a:t>
            </a:r>
          </a:p>
          <a:p>
            <a:pPr algn="ctr"/>
            <a:r>
              <a:rPr lang="id-ID"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tanakh</a:t>
            </a:r>
            <a:endPar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40" name="Picture 39" descr="82761.jpg"/>
          <p:cNvPicPr>
            <a:picLocks noChangeAspect="1"/>
          </p:cNvPicPr>
          <p:nvPr/>
        </p:nvPicPr>
        <p:blipFill>
          <a:blip r:embed="rId4"/>
          <a:stretch>
            <a:fillRect/>
          </a:stretch>
        </p:blipFill>
        <p:spPr>
          <a:xfrm>
            <a:off x="4630643" y="4146496"/>
            <a:ext cx="1521086" cy="856154"/>
          </a:xfrm>
          <a:prstGeom prst="rect">
            <a:avLst/>
          </a:prstGeom>
        </p:spPr>
      </p:pic>
      <p:cxnSp>
        <p:nvCxnSpPr>
          <p:cNvPr id="44" name="Straight Arrow Connector 43"/>
          <p:cNvCxnSpPr/>
          <p:nvPr/>
        </p:nvCxnSpPr>
        <p:spPr>
          <a:xfrm rot="5400000">
            <a:off x="3117336" y="3133287"/>
            <a:ext cx="571504"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3023023" y="2425100"/>
            <a:ext cx="779701" cy="346249"/>
          </a:xfrm>
          <a:prstGeom prst="rect">
            <a:avLst/>
          </a:prstGeom>
          <a:noFill/>
        </p:spPr>
        <p:txBody>
          <a:bodyPr wrap="none" lIns="68580" tIns="34290" rIns="68580" bIns="34290">
            <a:spAutoFit/>
          </a:bodyPr>
          <a:lstStyle/>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500 m</a:t>
            </a:r>
          </a:p>
        </p:txBody>
      </p:sp>
      <p:cxnSp>
        <p:nvCxnSpPr>
          <p:cNvPr id="46" name="Straight Arrow Connector 45"/>
          <p:cNvCxnSpPr/>
          <p:nvPr/>
        </p:nvCxnSpPr>
        <p:spPr>
          <a:xfrm rot="5400000">
            <a:off x="4941048" y="3134991"/>
            <a:ext cx="571504"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45954" y="1700063"/>
            <a:ext cx="2498120" cy="1177245"/>
          </a:xfrm>
          <a:prstGeom prst="rect">
            <a:avLst/>
          </a:prstGeom>
          <a:noFill/>
        </p:spPr>
        <p:txBody>
          <a:bodyPr wrap="none" lIns="68580" tIns="34290" rIns="68580" bIns="34290">
            <a:spAutoFit/>
          </a:bodyPr>
          <a:lstStyle/>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Dari Abad 9,10,11</a:t>
            </a:r>
          </a:p>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Masih lengkap</a:t>
            </a:r>
          </a:p>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Text masoretic</a:t>
            </a:r>
          </a:p>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Dipelihara yahudi</a:t>
            </a:r>
          </a:p>
        </p:txBody>
      </p:sp>
      <p:sp>
        <p:nvSpPr>
          <p:cNvPr id="52" name="Rectangle 51"/>
          <p:cNvSpPr/>
          <p:nvPr/>
        </p:nvSpPr>
        <p:spPr>
          <a:xfrm>
            <a:off x="4611315" y="3429911"/>
            <a:ext cx="1653338" cy="715581"/>
          </a:xfrm>
          <a:prstGeom prst="rect">
            <a:avLst/>
          </a:prstGeom>
          <a:noFill/>
        </p:spPr>
        <p:txBody>
          <a:bodyPr wrap="none" lIns="68580" tIns="34290" rIns="68580" bIns="34290">
            <a:spAutoFit/>
          </a:bodyPr>
          <a:lstStyle/>
          <a:p>
            <a:r>
              <a:rPr lang="id-ID"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Genisah 825</a:t>
            </a:r>
          </a:p>
          <a:p>
            <a:r>
              <a:rPr lang="id-ID"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Allepo 929</a:t>
            </a:r>
          </a:p>
          <a:p>
            <a:r>
              <a:rPr lang="id-ID"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Leningrad 1008</a:t>
            </a:r>
            <a:endPar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cxnSp>
        <p:nvCxnSpPr>
          <p:cNvPr id="55" name="Straight Arrow Connector 54"/>
          <p:cNvCxnSpPr/>
          <p:nvPr/>
        </p:nvCxnSpPr>
        <p:spPr>
          <a:xfrm rot="5400000">
            <a:off x="7215144" y="3126459"/>
            <a:ext cx="571504"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6411079" y="3643162"/>
            <a:ext cx="2344231" cy="623248"/>
          </a:xfrm>
          <a:prstGeom prst="rect">
            <a:avLst/>
          </a:prstGeom>
          <a:noFill/>
        </p:spPr>
        <p:txBody>
          <a:bodyPr wrap="none" lIns="68580" tIns="34290" rIns="68580" bIns="34290">
            <a:spAutoFit/>
          </a:bodyPr>
          <a:lstStyle/>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ditemukan</a:t>
            </a:r>
          </a:p>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Dead sea scroll</a:t>
            </a:r>
            <a:endParaRPr lang="en-US" sz="1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57" name="Rectangle 56"/>
          <p:cNvSpPr/>
          <p:nvPr/>
        </p:nvSpPr>
        <p:spPr>
          <a:xfrm>
            <a:off x="6525382" y="1597702"/>
            <a:ext cx="1959511" cy="1177245"/>
          </a:xfrm>
          <a:prstGeom prst="rect">
            <a:avLst/>
          </a:prstGeom>
          <a:noFill/>
        </p:spPr>
        <p:txBody>
          <a:bodyPr wrap="none" lIns="68580" tIns="34290" rIns="68580" bIns="34290">
            <a:spAutoFit/>
          </a:bodyPr>
          <a:lstStyle/>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1947 m</a:t>
            </a:r>
          </a:p>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Oleh </a:t>
            </a:r>
          </a:p>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muh edh dhib</a:t>
            </a:r>
          </a:p>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Atau muh ajib</a:t>
            </a:r>
          </a:p>
        </p:txBody>
      </p:sp>
      <p:sp>
        <p:nvSpPr>
          <p:cNvPr id="58" name="Rectangle 57"/>
          <p:cNvSpPr/>
          <p:nvPr/>
        </p:nvSpPr>
        <p:spPr>
          <a:xfrm>
            <a:off x="81886" y="3141620"/>
            <a:ext cx="857447" cy="346249"/>
          </a:xfrm>
          <a:prstGeom prst="rect">
            <a:avLst/>
          </a:prstGeom>
          <a:noFill/>
        </p:spPr>
        <p:txBody>
          <a:bodyPr wrap="none" lIns="68580" tIns="34290" rIns="68580" bIns="34290">
            <a:spAutoFit/>
          </a:bodyPr>
          <a:lstStyle/>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Adam</a:t>
            </a:r>
          </a:p>
        </p:txBody>
      </p:sp>
      <p:cxnSp>
        <p:nvCxnSpPr>
          <p:cNvPr id="64" name="Straight Arrow Connector 63"/>
          <p:cNvCxnSpPr/>
          <p:nvPr/>
        </p:nvCxnSpPr>
        <p:spPr>
          <a:xfrm rot="10800000" flipV="1">
            <a:off x="1545609" y="910986"/>
            <a:ext cx="5322627" cy="159679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752373" y="2457512"/>
            <a:ext cx="933590" cy="346249"/>
          </a:xfrm>
          <a:prstGeom prst="rect">
            <a:avLst/>
          </a:prstGeom>
          <a:noFill/>
        </p:spPr>
        <p:txBody>
          <a:bodyPr wrap="none" lIns="68580" tIns="34290" rIns="68580" bIns="34290">
            <a:spAutoFit/>
          </a:bodyPr>
          <a:lstStyle/>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150 sm</a:t>
            </a:r>
          </a:p>
        </p:txBody>
      </p:sp>
      <p:sp>
        <p:nvSpPr>
          <p:cNvPr id="67" name="Rectangle 66"/>
          <p:cNvSpPr/>
          <p:nvPr/>
        </p:nvSpPr>
        <p:spPr>
          <a:xfrm>
            <a:off x="426570" y="3707985"/>
            <a:ext cx="1505860" cy="500137"/>
          </a:xfrm>
          <a:prstGeom prst="rect">
            <a:avLst/>
          </a:prstGeom>
          <a:noFill/>
        </p:spPr>
        <p:txBody>
          <a:bodyPr wrap="none" lIns="68580" tIns="34290" rIns="68580" bIns="34290">
            <a:spAutoFit/>
          </a:bodyPr>
          <a:lstStyle/>
          <a:p>
            <a:pPr algn="ctr"/>
            <a:r>
              <a:rPr lang="id-ID"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Kemungkinan</a:t>
            </a:r>
          </a:p>
          <a:p>
            <a:pPr algn="ctr"/>
            <a:r>
              <a:rPr lang="id-ID"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Kaum esseni</a:t>
            </a:r>
            <a:endPar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68" name="Rectangle 67"/>
          <p:cNvSpPr/>
          <p:nvPr/>
        </p:nvSpPr>
        <p:spPr>
          <a:xfrm rot="20594326">
            <a:off x="4185313" y="1036441"/>
            <a:ext cx="1600775" cy="346249"/>
          </a:xfrm>
          <a:prstGeom prst="rect">
            <a:avLst/>
          </a:prstGeom>
          <a:noFill/>
        </p:spPr>
        <p:txBody>
          <a:bodyPr wrap="none" lIns="68580" tIns="34290" rIns="68580" bIns="34290">
            <a:spAutoFit/>
          </a:bodyPr>
          <a:lstStyle/>
          <a:p>
            <a:pPr algn="ctr"/>
            <a:r>
              <a:rPr lang="id-ID" sz="1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Dari tahun</a:t>
            </a:r>
          </a:p>
        </p:txBody>
      </p:sp>
      <p:sp>
        <p:nvSpPr>
          <p:cNvPr id="69" name="Rectangle 68"/>
          <p:cNvSpPr/>
          <p:nvPr/>
        </p:nvSpPr>
        <p:spPr>
          <a:xfrm>
            <a:off x="7958821" y="592888"/>
            <a:ext cx="1114728" cy="1223412"/>
          </a:xfrm>
          <a:prstGeom prst="rect">
            <a:avLst/>
          </a:prstGeom>
          <a:noFill/>
        </p:spPr>
        <p:txBody>
          <a:bodyPr wrap="none" lIns="68580" tIns="34290" rIns="68580" bIns="34290">
            <a:spAutoFit/>
          </a:bodyPr>
          <a:lstStyle/>
          <a:p>
            <a:pPr algn="ctr"/>
            <a:r>
              <a:rPr lang="id-ID" sz="1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Tidak </a:t>
            </a:r>
          </a:p>
          <a:p>
            <a:pPr algn="ctr"/>
            <a:r>
              <a:rPr lang="id-ID" sz="1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Ada</a:t>
            </a:r>
          </a:p>
          <a:p>
            <a:pPr algn="ctr"/>
            <a:r>
              <a:rPr lang="id-ID" sz="1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Rubahan</a:t>
            </a:r>
          </a:p>
          <a:p>
            <a:pPr algn="ctr"/>
            <a:r>
              <a:rPr lang="id-ID" sz="1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Sejak</a:t>
            </a:r>
          </a:p>
          <a:p>
            <a:pPr algn="ctr"/>
            <a:r>
              <a:rPr lang="id-ID" sz="1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musa</a:t>
            </a:r>
            <a:endParaRPr lang="en-US" sz="1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horizontal)">
                                      <p:cBhvr>
                                        <p:cTn id="10" dur="500"/>
                                        <p:tgtEl>
                                          <p:spTgt spid="2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blinds(horizontal)">
                                      <p:cBhvr>
                                        <p:cTn id="16" dur="500"/>
                                        <p:tgtEl>
                                          <p:spTgt spid="4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blinds(horizontal)">
                                      <p:cBhvr>
                                        <p:cTn id="19" dur="500"/>
                                        <p:tgtEl>
                                          <p:spTgt spid="58"/>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blinds(horizontal)">
                                      <p:cBhvr>
                                        <p:cTn id="24" dur="500"/>
                                        <p:tgtEl>
                                          <p:spTgt spid="45"/>
                                        </p:tgtEl>
                                      </p:cBhvr>
                                    </p:animEffect>
                                  </p:childTnLst>
                                </p:cTn>
                              </p:par>
                              <p:par>
                                <p:cTn id="25" presetID="3" presetClass="entr" presetSubtype="1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blinds(horizontal)">
                                      <p:cBhvr>
                                        <p:cTn id="27" dur="500"/>
                                        <p:tgtEl>
                                          <p:spTgt spid="44"/>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blinds(horizontal)">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blinds(horizontal)">
                                      <p:cBhvr>
                                        <p:cTn id="35" dur="500"/>
                                        <p:tgtEl>
                                          <p:spTgt spid="49"/>
                                        </p:tgtEl>
                                      </p:cBhvr>
                                    </p:animEffect>
                                  </p:childTnLst>
                                </p:cTn>
                              </p:par>
                              <p:par>
                                <p:cTn id="36" presetID="3" presetClass="entr" presetSubtype="1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blinds(horizontal)">
                                      <p:cBhvr>
                                        <p:cTn id="38" dur="500"/>
                                        <p:tgtEl>
                                          <p:spTgt spid="4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blinds(horizontal)">
                                      <p:cBhvr>
                                        <p:cTn id="41" dur="500"/>
                                        <p:tgtEl>
                                          <p:spTgt spid="52"/>
                                        </p:tgtEl>
                                      </p:cBhvr>
                                    </p:animEffect>
                                  </p:childTnLst>
                                </p:cTn>
                              </p:par>
                              <p:par>
                                <p:cTn id="42" presetID="3" presetClass="entr" presetSubtype="10" fill="hold"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blinds(horizontal)">
                                      <p:cBhvr>
                                        <p:cTn id="44" dur="500"/>
                                        <p:tgtEl>
                                          <p:spTgt spid="40"/>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blinds(horizontal)">
                                      <p:cBhvr>
                                        <p:cTn id="49" dur="500"/>
                                        <p:tgtEl>
                                          <p:spTgt spid="32"/>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blinds(horizontal)">
                                      <p:cBhvr>
                                        <p:cTn id="52" dur="500"/>
                                        <p:tgtEl>
                                          <p:spTgt spid="57"/>
                                        </p:tgtEl>
                                      </p:cBhvr>
                                    </p:animEffect>
                                  </p:childTnLst>
                                </p:cTn>
                              </p:par>
                              <p:par>
                                <p:cTn id="53" presetID="3" presetClass="entr" presetSubtype="1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blinds(horizontal)">
                                      <p:cBhvr>
                                        <p:cTn id="55" dur="500"/>
                                        <p:tgtEl>
                                          <p:spTgt spid="55"/>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blinds(horizontal)">
                                      <p:cBhvr>
                                        <p:cTn id="58" dur="500"/>
                                        <p:tgtEl>
                                          <p:spTgt spid="56"/>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blinds(horizontal)">
                                      <p:cBhvr>
                                        <p:cTn id="63" dur="500"/>
                                        <p:tgtEl>
                                          <p:spTgt spid="64"/>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blinds(horizontal)">
                                      <p:cBhvr>
                                        <p:cTn id="66" dur="500"/>
                                        <p:tgtEl>
                                          <p:spTgt spid="68"/>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blinds(horizontal)">
                                      <p:cBhvr>
                                        <p:cTn id="69" dur="500"/>
                                        <p:tgtEl>
                                          <p:spTgt spid="66"/>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blinds(horizontal)">
                                      <p:cBhvr>
                                        <p:cTn id="74" dur="500"/>
                                        <p:tgtEl>
                                          <p:spTgt spid="27"/>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blinds(horizontal)">
                                      <p:cBhvr>
                                        <p:cTn id="77" dur="500"/>
                                        <p:tgtEl>
                                          <p:spTgt spid="67"/>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69"/>
                                        </p:tgtEl>
                                        <p:attrNameLst>
                                          <p:attrName>style.visibility</p:attrName>
                                        </p:attrNameLst>
                                      </p:cBhvr>
                                      <p:to>
                                        <p:strVal val="visible"/>
                                      </p:to>
                                    </p:set>
                                    <p:animEffect transition="in" filter="blinds(horizontal)">
                                      <p:cBhvr>
                                        <p:cTn id="8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1" grpId="0"/>
      <p:bldP spid="35" grpId="0"/>
      <p:bldP spid="45" grpId="0"/>
      <p:bldP spid="49" grpId="0"/>
      <p:bldP spid="52" grpId="0"/>
      <p:bldP spid="56" grpId="0"/>
      <p:bldP spid="57" grpId="0"/>
      <p:bldP spid="58" grpId="0"/>
      <p:bldP spid="66" grpId="0"/>
      <p:bldP spid="67" grpId="0"/>
      <p:bldP spid="68" grpId="0"/>
      <p:bldP spid="6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51</a:t>
            </a:fld>
            <a:endParaRPr lang="en"/>
          </a:p>
        </p:txBody>
      </p:sp>
      <p:sp>
        <p:nvSpPr>
          <p:cNvPr id="5" name="Shape 97"/>
          <p:cNvSpPr txBox="1">
            <a:spLocks/>
          </p:cNvSpPr>
          <p:nvPr/>
        </p:nvSpPr>
        <p:spPr>
          <a:xfrm>
            <a:off x="142844" y="357172"/>
            <a:ext cx="8858280" cy="35719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D900"/>
              </a:buClr>
              <a:buSzPts val="2400"/>
              <a:buFont typeface="Playfair Display"/>
              <a:buNone/>
              <a:tabLst/>
              <a:defRPr/>
            </a:pPr>
            <a:r>
              <a:rPr kumimoji="0" lang="id-ID" sz="3600" b="1" u="none" strike="noStrike" kern="0" cap="none" spc="0" normalizeH="0" baseline="0" noProof="0" dirty="0" smtClean="0">
                <a:ln>
                  <a:noFill/>
                </a:ln>
                <a:solidFill>
                  <a:schemeClr val="bg1"/>
                </a:solidFill>
                <a:effectLst>
                  <a:outerShdw blurRad="38100" dist="38100" dir="2700000" algn="tl">
                    <a:srgbClr val="000000">
                      <a:alpha val="43137"/>
                    </a:srgbClr>
                  </a:outerShdw>
                </a:effectLst>
                <a:uLnTx/>
                <a:uFillTx/>
                <a:latin typeface="Playfair Display"/>
                <a:ea typeface="Playfair Display"/>
                <a:cs typeface="Playfair Display"/>
                <a:sym typeface="Playfair Display"/>
              </a:rPr>
              <a:t>Kesimpulan</a:t>
            </a:r>
            <a:r>
              <a:rPr kumimoji="0" lang="id-ID" sz="3600" b="0" i="1" u="none" strike="noStrike" kern="0" cap="none" spc="0" normalizeH="0" baseline="0" noProof="0" dirty="0" smtClean="0">
                <a:ln>
                  <a:noFill/>
                </a:ln>
                <a:solidFill>
                  <a:srgbClr val="FFD900"/>
                </a:solidFill>
                <a:effectLst/>
                <a:uLnTx/>
                <a:uFillTx/>
                <a:latin typeface="Playfair Display"/>
                <a:ea typeface="Playfair Display"/>
                <a:cs typeface="Playfair Display"/>
                <a:sym typeface="Playfair Display"/>
              </a:rPr>
              <a:t> </a:t>
            </a:r>
            <a:r>
              <a:rPr kumimoji="0" lang="id-ID" sz="3600" b="1" u="none" strike="noStrike" kern="0" cap="none" spc="0" normalizeH="0" baseline="0" noProof="0" dirty="0" smtClean="0">
                <a:ln>
                  <a:noFill/>
                </a:ln>
                <a:solidFill>
                  <a:schemeClr val="bg1"/>
                </a:solidFill>
                <a:effectLst>
                  <a:outerShdw blurRad="38100" dist="38100" dir="2700000" algn="tl">
                    <a:srgbClr val="000000">
                      <a:alpha val="43137"/>
                    </a:srgbClr>
                  </a:outerShdw>
                </a:effectLst>
                <a:uLnTx/>
                <a:uFillTx/>
                <a:latin typeface="Playfair Display"/>
                <a:ea typeface="Playfair Display"/>
                <a:cs typeface="Playfair Display"/>
                <a:sym typeface="Playfair Display"/>
              </a:rPr>
              <a:t>|</a:t>
            </a:r>
          </a:p>
          <a:p>
            <a:pPr marL="0" marR="0" lvl="0" indent="0" algn="ctr" defTabSz="914400" rtl="0" eaLnBrk="1" fontAlgn="auto" latinLnBrk="0" hangingPunct="1">
              <a:lnSpc>
                <a:spcPct val="100000"/>
              </a:lnSpc>
              <a:spcBef>
                <a:spcPts val="0"/>
              </a:spcBef>
              <a:spcAft>
                <a:spcPts val="0"/>
              </a:spcAft>
              <a:buClr>
                <a:srgbClr val="FFD900"/>
              </a:buClr>
              <a:buSzPts val="2400"/>
              <a:buFont typeface="Playfair Display"/>
              <a:buNone/>
              <a:tabLst/>
              <a:defRPr/>
            </a:pPr>
            <a:r>
              <a:rPr kumimoji="0" lang="id-ID" sz="2400" b="0" i="1" u="none" strike="noStrike" kern="0" cap="none" spc="0" normalizeH="0" baseline="0" noProof="0" dirty="0" smtClean="0">
                <a:ln>
                  <a:noFill/>
                </a:ln>
                <a:solidFill>
                  <a:srgbClr val="FFD900"/>
                </a:solidFill>
                <a:effectLst/>
                <a:uLnTx/>
                <a:uFillTx/>
                <a:latin typeface="Playfair Display"/>
                <a:ea typeface="Playfair Display"/>
                <a:cs typeface="Playfair Display"/>
                <a:sym typeface="Playfair Display"/>
              </a:rPr>
              <a:t>Apa artinya penemuan-penemuan ini bagi iman Kristen? </a:t>
            </a:r>
          </a:p>
          <a:p>
            <a:pPr marL="0" marR="0" lvl="0" indent="0" algn="ctr" defTabSz="914400" rtl="0" eaLnBrk="1" fontAlgn="auto" latinLnBrk="0" hangingPunct="1">
              <a:lnSpc>
                <a:spcPct val="100000"/>
              </a:lnSpc>
              <a:spcBef>
                <a:spcPts val="0"/>
              </a:spcBef>
              <a:spcAft>
                <a:spcPts val="0"/>
              </a:spcAft>
              <a:buClr>
                <a:srgbClr val="FFD900"/>
              </a:buClr>
              <a:buSzPts val="2400"/>
              <a:buFont typeface="Playfair Display"/>
              <a:buNone/>
              <a:tabLst/>
              <a:defRPr/>
            </a:pPr>
            <a:endParaRPr kumimoji="0" lang="id-ID" sz="2400" b="0" i="1" u="none" strike="noStrike" kern="0" cap="none" spc="0" normalizeH="0" baseline="0" noProof="0" dirty="0" smtClean="0">
              <a:ln>
                <a:noFill/>
              </a:ln>
              <a:solidFill>
                <a:srgbClr val="FFD900"/>
              </a:solidFill>
              <a:effectLst/>
              <a:uLnTx/>
              <a:uFillTx/>
              <a:latin typeface="Playfair Display"/>
              <a:ea typeface="Playfair Display"/>
              <a:cs typeface="Playfair Display"/>
              <a:sym typeface="Playfair Display"/>
            </a:endParaRPr>
          </a:p>
          <a:p>
            <a:pPr marL="0" marR="0" lvl="0" indent="0" algn="ctr" defTabSz="914400" rtl="0" eaLnBrk="1" fontAlgn="auto" latinLnBrk="0" hangingPunct="1">
              <a:lnSpc>
                <a:spcPct val="100000"/>
              </a:lnSpc>
              <a:spcBef>
                <a:spcPts val="0"/>
              </a:spcBef>
              <a:spcAft>
                <a:spcPts val="0"/>
              </a:spcAft>
              <a:buClr>
                <a:srgbClr val="FFD900"/>
              </a:buClr>
              <a:buSzPts val="2400"/>
              <a:buFont typeface="Playfair Display"/>
              <a:buNone/>
              <a:tabLst/>
              <a:defRPr/>
            </a:pPr>
            <a:r>
              <a:rPr kumimoji="0" lang="id-ID" sz="2400" b="0" i="1" u="none" strike="noStrike" kern="0" cap="none" spc="0" normalizeH="0" baseline="0" noProof="0" dirty="0" smtClean="0">
                <a:ln>
                  <a:noFill/>
                </a:ln>
                <a:solidFill>
                  <a:srgbClr val="FFD900"/>
                </a:solidFill>
                <a:effectLst/>
                <a:uLnTx/>
                <a:uFillTx/>
                <a:latin typeface="Playfair Display"/>
                <a:ea typeface="Playfair Display"/>
                <a:cs typeface="Playfair Display"/>
                <a:sym typeface="Playfair Display"/>
              </a:rPr>
              <a:t> </a:t>
            </a:r>
            <a:r>
              <a:rPr kumimoji="0" lang="id-ID" sz="4000" b="0" i="1" u="none" strike="noStrike" kern="0" cap="none" spc="0" normalizeH="0" baseline="0" noProof="0" dirty="0" smtClean="0">
                <a:ln>
                  <a:noFill/>
                </a:ln>
                <a:solidFill>
                  <a:srgbClr val="FFD900"/>
                </a:solidFill>
                <a:effectLst/>
                <a:uLnTx/>
                <a:uFillTx/>
                <a:latin typeface="Playfair Display"/>
                <a:ea typeface="Playfair Display"/>
                <a:cs typeface="Playfair Display"/>
                <a:sym typeface="Playfair Display"/>
              </a:rPr>
              <a:t>“Pemeliharaan Wahyu Allah !” </a:t>
            </a:r>
          </a:p>
          <a:p>
            <a:pPr marL="0" marR="0" lvl="0" indent="0" algn="ctr" defTabSz="914400" rtl="0" eaLnBrk="1" fontAlgn="auto" latinLnBrk="0" hangingPunct="1">
              <a:lnSpc>
                <a:spcPct val="100000"/>
              </a:lnSpc>
              <a:spcBef>
                <a:spcPts val="0"/>
              </a:spcBef>
              <a:spcAft>
                <a:spcPts val="0"/>
              </a:spcAft>
              <a:buClr>
                <a:srgbClr val="FFD900"/>
              </a:buClr>
              <a:buSzPts val="2400"/>
              <a:buFont typeface="Playfair Display"/>
              <a:buNone/>
              <a:tabLst/>
              <a:defRPr/>
            </a:pPr>
            <a:endParaRPr kumimoji="0" lang="id-ID" sz="2400" b="0" i="1" u="none" strike="noStrike" kern="0" cap="none" spc="0" normalizeH="0" baseline="0" noProof="0" dirty="0" smtClean="0">
              <a:ln>
                <a:noFill/>
              </a:ln>
              <a:solidFill>
                <a:srgbClr val="FFD900"/>
              </a:solidFill>
              <a:effectLst/>
              <a:uLnTx/>
              <a:uFillTx/>
              <a:latin typeface="Playfair Display"/>
              <a:ea typeface="Playfair Display"/>
              <a:cs typeface="Playfair Display"/>
              <a:sym typeface="Playfair Display"/>
            </a:endParaRPr>
          </a:p>
          <a:p>
            <a:pPr marL="0" marR="0" lvl="0" indent="0" algn="ctr" defTabSz="914400" rtl="0" eaLnBrk="1" fontAlgn="auto" latinLnBrk="0" hangingPunct="1">
              <a:lnSpc>
                <a:spcPct val="100000"/>
              </a:lnSpc>
              <a:spcBef>
                <a:spcPts val="0"/>
              </a:spcBef>
              <a:spcAft>
                <a:spcPts val="0"/>
              </a:spcAft>
              <a:buClr>
                <a:srgbClr val="FFD900"/>
              </a:buClr>
              <a:buSzPts val="2400"/>
              <a:buFont typeface="Playfair Display"/>
              <a:buNone/>
              <a:tabLst/>
              <a:defRPr/>
            </a:pPr>
            <a:r>
              <a:rPr kumimoji="0" lang="id-ID" sz="2400" b="0" i="1" u="none" strike="noStrike" kern="0" cap="none" spc="0" normalizeH="0" baseline="0" noProof="0" dirty="0" smtClean="0">
                <a:ln>
                  <a:noFill/>
                </a:ln>
                <a:solidFill>
                  <a:srgbClr val="FFD900"/>
                </a:solidFill>
                <a:effectLst/>
                <a:uLnTx/>
                <a:uFillTx/>
                <a:latin typeface="Playfair Display"/>
                <a:ea typeface="Playfair Display"/>
                <a:cs typeface="Playfair Display"/>
                <a:sym typeface="Playfair Display"/>
              </a:rPr>
              <a:t>Dengan demikian tidak mungkin ada pemalsuan dalam proses penyalinan Alkitab dari masa ke masa.</a:t>
            </a:r>
            <a:endParaRPr kumimoji="0" lang="id-ID" sz="2400" b="0" i="1" u="none" strike="noStrike" kern="0" cap="none" spc="0" normalizeH="0" baseline="0" noProof="0" dirty="0">
              <a:ln>
                <a:noFill/>
              </a:ln>
              <a:solidFill>
                <a:srgbClr val="FFD900"/>
              </a:solidFill>
              <a:effectLst/>
              <a:uLnTx/>
              <a:uFillTx/>
              <a:latin typeface="Playfair Display"/>
              <a:ea typeface="Playfair Display"/>
              <a:cs typeface="Playfair Display"/>
              <a:sym typeface="Playfair Display"/>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id-ID" dirty="0" smtClean="0"/>
              <a:t>Bukti kepalsuan</a:t>
            </a:r>
            <a:endParaRPr lang="id-ID" dirty="0"/>
          </a:p>
        </p:txBody>
      </p:sp>
      <p:sp>
        <p:nvSpPr>
          <p:cNvPr id="3" name="Title 2"/>
          <p:cNvSpPr>
            <a:spLocks noGrp="1"/>
          </p:cNvSpPr>
          <p:nvPr>
            <p:ph type="ctrTitle"/>
          </p:nvPr>
        </p:nvSpPr>
        <p:spPr>
          <a:xfrm>
            <a:off x="685800" y="2334713"/>
            <a:ext cx="6386530" cy="1159875"/>
          </a:xfrm>
        </p:spPr>
        <p:txBody>
          <a:bodyPr/>
          <a:lstStyle/>
          <a:p>
            <a:r>
              <a:rPr lang="id-ID" dirty="0" smtClean="0"/>
              <a:t>A. Injil Palsu Barnabas</a:t>
            </a:r>
            <a:endParaRPr lang="id-ID"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52</a:t>
            </a:fld>
            <a:endParaRPr lang="en"/>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53</a:t>
            </a:fld>
            <a:endParaRPr lang="en"/>
          </a:p>
        </p:txBody>
      </p:sp>
      <p:sp>
        <p:nvSpPr>
          <p:cNvPr id="3" name="Rectangle 2"/>
          <p:cNvSpPr/>
          <p:nvPr/>
        </p:nvSpPr>
        <p:spPr>
          <a:xfrm>
            <a:off x="285720" y="357172"/>
            <a:ext cx="8501122" cy="3046988"/>
          </a:xfrm>
          <a:prstGeom prst="rect">
            <a:avLst/>
          </a:prstGeom>
        </p:spPr>
        <p:txBody>
          <a:bodyPr wrap="square">
            <a:spAutoFit/>
          </a:bodyPr>
          <a:lstStyle/>
          <a:p>
            <a:r>
              <a:rPr lang="id-ID" sz="3200" dirty="0" smtClean="0">
                <a:solidFill>
                  <a:srgbClr val="FFFF00"/>
                </a:solidFill>
              </a:rPr>
              <a:t>I. Latar belakang  :</a:t>
            </a:r>
          </a:p>
          <a:p>
            <a:endParaRPr lang="id-ID" sz="3200" dirty="0" smtClean="0">
              <a:solidFill>
                <a:schemeClr val="bg1"/>
              </a:solidFill>
            </a:endParaRPr>
          </a:p>
          <a:p>
            <a:r>
              <a:rPr lang="id-ID" sz="3200" dirty="0" smtClean="0">
                <a:solidFill>
                  <a:schemeClr val="bg1"/>
                </a:solidFill>
              </a:rPr>
              <a:t>Muncul pertama kali pada tahun 1708 dalam bahasa Italy.</a:t>
            </a:r>
          </a:p>
          <a:p>
            <a:endParaRPr lang="id-ID" sz="3200" dirty="0" smtClean="0">
              <a:solidFill>
                <a:schemeClr val="bg1"/>
              </a:solidFill>
            </a:endParaRPr>
          </a:p>
          <a:p>
            <a:r>
              <a:rPr lang="id-ID" sz="3200" dirty="0" smtClean="0">
                <a:solidFill>
                  <a:schemeClr val="bg1"/>
                </a:solidFill>
              </a:rPr>
              <a:t>Tahun 1738 di simpan di perpustakaan Wina.</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54</a:t>
            </a:fld>
            <a:endParaRPr lang="en"/>
          </a:p>
        </p:txBody>
      </p:sp>
      <p:sp>
        <p:nvSpPr>
          <p:cNvPr id="3" name="Rectangle 2"/>
          <p:cNvSpPr/>
          <p:nvPr/>
        </p:nvSpPr>
        <p:spPr>
          <a:xfrm>
            <a:off x="285720" y="357172"/>
            <a:ext cx="8501122" cy="4031873"/>
          </a:xfrm>
          <a:prstGeom prst="rect">
            <a:avLst/>
          </a:prstGeom>
        </p:spPr>
        <p:txBody>
          <a:bodyPr wrap="square">
            <a:spAutoFit/>
          </a:bodyPr>
          <a:lstStyle/>
          <a:p>
            <a:r>
              <a:rPr lang="id-ID" sz="3200" dirty="0" smtClean="0">
                <a:solidFill>
                  <a:srgbClr val="FFFF00"/>
                </a:solidFill>
              </a:rPr>
              <a:t>I. Latar belakang  :</a:t>
            </a:r>
          </a:p>
          <a:p>
            <a:endParaRPr lang="id-ID" sz="3200" dirty="0" smtClean="0">
              <a:solidFill>
                <a:schemeClr val="bg1"/>
              </a:solidFill>
            </a:endParaRPr>
          </a:p>
          <a:p>
            <a:r>
              <a:rPr lang="id-ID" sz="3200" dirty="0" smtClean="0">
                <a:solidFill>
                  <a:schemeClr val="bg1"/>
                </a:solidFill>
              </a:rPr>
              <a:t>Tahun  1907 di terjemahkan kedalam bahasa Inggris oleh LONSDALE dan LAURA RAG dengan judul  :</a:t>
            </a:r>
          </a:p>
          <a:p>
            <a:endParaRPr lang="id-ID" sz="3200" dirty="0" smtClean="0">
              <a:solidFill>
                <a:schemeClr val="bg1"/>
              </a:solidFill>
            </a:endParaRPr>
          </a:p>
          <a:p>
            <a:pPr algn="ctr"/>
            <a:r>
              <a:rPr lang="id-ID" sz="3200" dirty="0" smtClean="0">
                <a:solidFill>
                  <a:schemeClr val="bg1"/>
                </a:solidFill>
              </a:rPr>
              <a:t>“The Gospel of Barnabas” </a:t>
            </a:r>
          </a:p>
          <a:p>
            <a:pPr algn="ctr"/>
            <a:r>
              <a:rPr lang="id-ID" sz="3200" dirty="0" smtClean="0">
                <a:solidFill>
                  <a:schemeClr val="bg1"/>
                </a:solidFill>
              </a:rPr>
              <a:t>(Oxford, 1907).</a:t>
            </a:r>
            <a:endParaRPr lang="id-ID" sz="3200" dirty="0">
              <a:solidFill>
                <a:schemeClr val="bg1"/>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55</a:t>
            </a:fld>
            <a:endParaRPr lang="en"/>
          </a:p>
        </p:txBody>
      </p:sp>
      <p:sp>
        <p:nvSpPr>
          <p:cNvPr id="3" name="Rectangle 2"/>
          <p:cNvSpPr/>
          <p:nvPr/>
        </p:nvSpPr>
        <p:spPr>
          <a:xfrm>
            <a:off x="285720" y="357172"/>
            <a:ext cx="8501122" cy="3539430"/>
          </a:xfrm>
          <a:prstGeom prst="rect">
            <a:avLst/>
          </a:prstGeom>
        </p:spPr>
        <p:txBody>
          <a:bodyPr wrap="square">
            <a:spAutoFit/>
          </a:bodyPr>
          <a:lstStyle/>
          <a:p>
            <a:r>
              <a:rPr lang="id-ID" sz="3200" dirty="0" smtClean="0">
                <a:solidFill>
                  <a:srgbClr val="FFFF00"/>
                </a:solidFill>
              </a:rPr>
              <a:t>I. Latar belakang  :</a:t>
            </a:r>
          </a:p>
          <a:p>
            <a:endParaRPr lang="id-ID" sz="3200" dirty="0" smtClean="0">
              <a:solidFill>
                <a:schemeClr val="bg1"/>
              </a:solidFill>
            </a:endParaRPr>
          </a:p>
          <a:p>
            <a:r>
              <a:rPr lang="id-ID" sz="3200" dirty="0" smtClean="0">
                <a:solidFill>
                  <a:schemeClr val="bg1"/>
                </a:solidFill>
              </a:rPr>
              <a:t>Tahun 1908 di terjemahkan ke dalam bahasa Arab oleh Khalil Saada.</a:t>
            </a:r>
          </a:p>
          <a:p>
            <a:endParaRPr lang="id-ID" sz="3200" dirty="0" smtClean="0">
              <a:solidFill>
                <a:schemeClr val="bg1"/>
              </a:solidFill>
            </a:endParaRPr>
          </a:p>
          <a:p>
            <a:r>
              <a:rPr lang="id-ID" sz="3200" dirty="0" smtClean="0">
                <a:solidFill>
                  <a:schemeClr val="bg1"/>
                </a:solidFill>
              </a:rPr>
              <a:t>Kemudian diperkenalkan di Indonesia oleh Ahmad Shalaby.</a:t>
            </a:r>
            <a:endParaRPr lang="id-ID" sz="3200" dirty="0">
              <a:solidFill>
                <a:schemeClr val="bg1"/>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56</a:t>
            </a:fld>
            <a:endParaRPr lang="en"/>
          </a:p>
        </p:txBody>
      </p:sp>
      <p:sp>
        <p:nvSpPr>
          <p:cNvPr id="3" name="Rectangle 2"/>
          <p:cNvSpPr/>
          <p:nvPr/>
        </p:nvSpPr>
        <p:spPr>
          <a:xfrm>
            <a:off x="285720" y="500048"/>
            <a:ext cx="8572560" cy="4154984"/>
          </a:xfrm>
          <a:prstGeom prst="rect">
            <a:avLst/>
          </a:prstGeom>
        </p:spPr>
        <p:txBody>
          <a:bodyPr wrap="square">
            <a:spAutoFit/>
          </a:bodyPr>
          <a:lstStyle/>
          <a:p>
            <a:r>
              <a:rPr lang="id-ID" sz="2400" dirty="0" smtClean="0">
                <a:solidFill>
                  <a:schemeClr val="bg1"/>
                </a:solidFill>
              </a:rPr>
              <a:t>a)Siapakah penulis Injil Barnabas? </a:t>
            </a:r>
          </a:p>
          <a:p>
            <a:r>
              <a:rPr lang="id-ID" sz="2400" dirty="0" smtClean="0">
                <a:solidFill>
                  <a:schemeClr val="bg1"/>
                </a:solidFill>
              </a:rPr>
              <a:t>	Jawab : Mantan Biarawan, Marino, setelah masuk </a:t>
            </a:r>
          </a:p>
          <a:p>
            <a:r>
              <a:rPr lang="id-ID" sz="2400" dirty="0" smtClean="0">
                <a:solidFill>
                  <a:schemeClr val="bg1"/>
                </a:solidFill>
              </a:rPr>
              <a:t>		Islam di ganti menjadi Mustafa Al Arandi.</a:t>
            </a:r>
          </a:p>
          <a:p>
            <a:endParaRPr lang="id-ID" sz="2400" dirty="0" smtClean="0">
              <a:solidFill>
                <a:schemeClr val="bg1"/>
              </a:solidFill>
            </a:endParaRPr>
          </a:p>
          <a:p>
            <a:r>
              <a:rPr lang="id-ID" sz="2400" dirty="0" smtClean="0">
                <a:solidFill>
                  <a:schemeClr val="bg1"/>
                </a:solidFill>
              </a:rPr>
              <a:t>b)Perkiraan kapan naskah tersebut ditulis? </a:t>
            </a:r>
          </a:p>
          <a:p>
            <a:r>
              <a:rPr lang="id-ID" sz="2400" dirty="0" smtClean="0">
                <a:solidFill>
                  <a:schemeClr val="bg1"/>
                </a:solidFill>
              </a:rPr>
              <a:t>	Jawab : Abad 15-16 dari tes karbon, jenis kertas, dan </a:t>
            </a:r>
          </a:p>
          <a:p>
            <a:r>
              <a:rPr lang="id-ID" sz="2400" dirty="0" smtClean="0">
                <a:solidFill>
                  <a:schemeClr val="bg1"/>
                </a:solidFill>
              </a:rPr>
              <a:t>		gaya penulisan.</a:t>
            </a:r>
          </a:p>
          <a:p>
            <a:endParaRPr lang="id-ID" sz="2400" dirty="0" smtClean="0">
              <a:solidFill>
                <a:schemeClr val="bg1"/>
              </a:solidFill>
            </a:endParaRPr>
          </a:p>
          <a:p>
            <a:r>
              <a:rPr lang="id-ID" sz="2400" dirty="0" smtClean="0">
                <a:solidFill>
                  <a:schemeClr val="bg1"/>
                </a:solidFill>
              </a:rPr>
              <a:t>c)Bahasa yang di pakai ? </a:t>
            </a:r>
          </a:p>
          <a:p>
            <a:r>
              <a:rPr lang="id-ID" sz="2400" dirty="0" smtClean="0">
                <a:solidFill>
                  <a:schemeClr val="bg1"/>
                </a:solidFill>
              </a:rPr>
              <a:t>	Jawab : Dialek  Tusca dan Venisia, 2(dua) bahasa ini </a:t>
            </a:r>
          </a:p>
          <a:p>
            <a:r>
              <a:rPr lang="id-ID" sz="2400" dirty="0" smtClean="0">
                <a:solidFill>
                  <a:schemeClr val="bg1"/>
                </a:solidFill>
              </a:rPr>
              <a:t>		baru muncul di sekitar abad ke 13 Masehi.</a:t>
            </a:r>
            <a:endParaRPr lang="id-ID" sz="2400" dirty="0">
              <a:solidFill>
                <a:schemeClr val="bg1"/>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57</a:t>
            </a:fld>
            <a:endParaRPr lang="en"/>
          </a:p>
        </p:txBody>
      </p:sp>
      <p:sp>
        <p:nvSpPr>
          <p:cNvPr id="3" name="Rectangle 2"/>
          <p:cNvSpPr/>
          <p:nvPr/>
        </p:nvSpPr>
        <p:spPr>
          <a:xfrm>
            <a:off x="214282" y="448938"/>
            <a:ext cx="8786874" cy="3908762"/>
          </a:xfrm>
          <a:prstGeom prst="rect">
            <a:avLst/>
          </a:prstGeom>
        </p:spPr>
        <p:txBody>
          <a:bodyPr wrap="square">
            <a:spAutoFit/>
          </a:bodyPr>
          <a:lstStyle/>
          <a:p>
            <a:r>
              <a:rPr lang="id-ID" sz="3200" dirty="0" smtClean="0">
                <a:solidFill>
                  <a:srgbClr val="FFFF00"/>
                </a:solidFill>
              </a:rPr>
              <a:t>II. Bertentangan | Dengan Al-Quran</a:t>
            </a:r>
          </a:p>
          <a:p>
            <a:pPr marL="514350" indent="-514350"/>
            <a:endParaRPr lang="id-ID" sz="3200" dirty="0" smtClean="0">
              <a:solidFill>
                <a:schemeClr val="bg1"/>
              </a:solidFill>
            </a:endParaRPr>
          </a:p>
          <a:p>
            <a:pPr marL="514350" indent="-514350"/>
            <a:r>
              <a:rPr lang="id-ID" sz="3200" dirty="0" smtClean="0">
                <a:solidFill>
                  <a:schemeClr val="bg1"/>
                </a:solidFill>
              </a:rPr>
              <a:t>A. Pertentangan antara Judul dan Isi </a:t>
            </a:r>
          </a:p>
          <a:p>
            <a:pPr marL="514350" indent="-514350"/>
            <a:r>
              <a:rPr lang="id-ID" sz="3200" dirty="0" smtClean="0">
                <a:solidFill>
                  <a:schemeClr val="bg1"/>
                </a:solidFill>
              </a:rPr>
              <a:t>	(Kristus Vs Mesias Pasal 96).</a:t>
            </a:r>
          </a:p>
          <a:p>
            <a:endParaRPr lang="id-ID" sz="3200" dirty="0" smtClean="0">
              <a:solidFill>
                <a:schemeClr val="bg1"/>
              </a:solidFill>
            </a:endParaRPr>
          </a:p>
          <a:p>
            <a:r>
              <a:rPr lang="id-ID" sz="3200" dirty="0" smtClean="0">
                <a:solidFill>
                  <a:schemeClr val="bg1"/>
                </a:solidFill>
              </a:rPr>
              <a:t>B. Berulang kali menyatakan bahwa    </a:t>
            </a:r>
          </a:p>
          <a:p>
            <a:r>
              <a:rPr lang="id-ID" sz="3200" dirty="0" smtClean="0">
                <a:solidFill>
                  <a:schemeClr val="bg1"/>
                </a:solidFill>
              </a:rPr>
              <a:t>	Muhammad adalah 	Mesias atau Almasih.</a:t>
            </a:r>
          </a:p>
          <a:p>
            <a:endParaRPr lang="id-ID" sz="2400" dirty="0">
              <a:solidFill>
                <a:schemeClr val="bg1"/>
              </a:solidFil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58</a:t>
            </a:fld>
            <a:endParaRPr lang="en"/>
          </a:p>
        </p:txBody>
      </p:sp>
      <p:sp>
        <p:nvSpPr>
          <p:cNvPr id="3" name="Rectangle 2"/>
          <p:cNvSpPr/>
          <p:nvPr/>
        </p:nvSpPr>
        <p:spPr>
          <a:xfrm>
            <a:off x="214282" y="428610"/>
            <a:ext cx="8929718" cy="3416320"/>
          </a:xfrm>
          <a:prstGeom prst="rect">
            <a:avLst/>
          </a:prstGeom>
        </p:spPr>
        <p:txBody>
          <a:bodyPr wrap="square">
            <a:spAutoFit/>
          </a:bodyPr>
          <a:lstStyle/>
          <a:p>
            <a:r>
              <a:rPr lang="id-ID" sz="3200" dirty="0" smtClean="0">
                <a:solidFill>
                  <a:srgbClr val="FFFF00"/>
                </a:solidFill>
              </a:rPr>
              <a:t>II. Bertentangan | Dengan Al-Quran</a:t>
            </a:r>
          </a:p>
          <a:p>
            <a:endParaRPr lang="id-ID" sz="2400" dirty="0" smtClean="0">
              <a:solidFill>
                <a:schemeClr val="bg1"/>
              </a:solidFill>
            </a:endParaRPr>
          </a:p>
          <a:p>
            <a:r>
              <a:rPr lang="id-ID" sz="3200" dirty="0" smtClean="0">
                <a:solidFill>
                  <a:schemeClr val="bg1"/>
                </a:solidFill>
              </a:rPr>
              <a:t>C. Pasal 178 menyatakan bahwa langit ada </a:t>
            </a:r>
          </a:p>
          <a:p>
            <a:r>
              <a:rPr lang="id-ID" sz="3200" dirty="0" smtClean="0">
                <a:solidFill>
                  <a:schemeClr val="bg1"/>
                </a:solidFill>
              </a:rPr>
              <a:t>	9(sembilan). 	</a:t>
            </a:r>
          </a:p>
          <a:p>
            <a:endParaRPr lang="id-ID" sz="3200" dirty="0" smtClean="0">
              <a:solidFill>
                <a:schemeClr val="bg1"/>
              </a:solidFill>
            </a:endParaRPr>
          </a:p>
          <a:p>
            <a:r>
              <a:rPr lang="id-ID" sz="3200" dirty="0" smtClean="0">
                <a:solidFill>
                  <a:schemeClr val="bg1"/>
                </a:solidFill>
              </a:rPr>
              <a:t>	Bertentangan dengan Qs. Al Baqarah 2:29 </a:t>
            </a:r>
          </a:p>
          <a:p>
            <a:r>
              <a:rPr lang="id-ID" sz="3200" dirty="0" smtClean="0">
                <a:solidFill>
                  <a:schemeClr val="bg1"/>
                </a:solidFill>
              </a:rPr>
              <a:t>	yang menyebut jumlah langit ada 7(tujuh).</a:t>
            </a:r>
            <a:endParaRPr lang="id-ID" sz="3200" dirty="0">
              <a:solidFill>
                <a:schemeClr val="bg1"/>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59</a:t>
            </a:fld>
            <a:endParaRPr lang="en"/>
          </a:p>
        </p:txBody>
      </p:sp>
      <p:sp>
        <p:nvSpPr>
          <p:cNvPr id="3" name="Rectangle 2"/>
          <p:cNvSpPr/>
          <p:nvPr/>
        </p:nvSpPr>
        <p:spPr>
          <a:xfrm>
            <a:off x="214282" y="448938"/>
            <a:ext cx="8929718" cy="4401205"/>
          </a:xfrm>
          <a:prstGeom prst="rect">
            <a:avLst/>
          </a:prstGeom>
        </p:spPr>
        <p:txBody>
          <a:bodyPr wrap="square">
            <a:spAutoFit/>
          </a:bodyPr>
          <a:lstStyle/>
          <a:p>
            <a:r>
              <a:rPr lang="id-ID" sz="3200" dirty="0" smtClean="0">
                <a:solidFill>
                  <a:srgbClr val="FFFF00"/>
                </a:solidFill>
              </a:rPr>
              <a:t>II. Bertentangan | Dengan Al-Quran</a:t>
            </a:r>
          </a:p>
          <a:p>
            <a:endParaRPr lang="id-ID" sz="2400" dirty="0" smtClean="0">
              <a:solidFill>
                <a:schemeClr val="bg1"/>
              </a:solidFill>
            </a:endParaRPr>
          </a:p>
          <a:p>
            <a:r>
              <a:rPr lang="id-ID" sz="3200" dirty="0" smtClean="0">
                <a:solidFill>
                  <a:schemeClr val="bg1"/>
                </a:solidFill>
              </a:rPr>
              <a:t>D. Barnabas pasal 3 </a:t>
            </a:r>
          </a:p>
          <a:p>
            <a:r>
              <a:rPr lang="id-ID" sz="3200" dirty="0" smtClean="0">
                <a:solidFill>
                  <a:schemeClr val="bg1"/>
                </a:solidFill>
              </a:rPr>
              <a:t>	menyatakan bahwa ketika Maryam 	melahirkan Isa atau Yesus, tidak</a:t>
            </a:r>
          </a:p>
          <a:p>
            <a:r>
              <a:rPr lang="id-ID" sz="3200" dirty="0" smtClean="0">
                <a:solidFill>
                  <a:schemeClr val="bg1"/>
                </a:solidFill>
              </a:rPr>
              <a:t>	mengalami kesakitan. 	</a:t>
            </a:r>
          </a:p>
          <a:p>
            <a:r>
              <a:rPr lang="id-ID" sz="3200" dirty="0" smtClean="0">
                <a:solidFill>
                  <a:schemeClr val="bg1"/>
                </a:solidFill>
              </a:rPr>
              <a:t>	</a:t>
            </a:r>
          </a:p>
          <a:p>
            <a:r>
              <a:rPr lang="id-ID" sz="3200" dirty="0" smtClean="0">
                <a:solidFill>
                  <a:schemeClr val="bg1"/>
                </a:solidFill>
              </a:rPr>
              <a:t>	Ini bertentangan dengan Qs. Maryam </a:t>
            </a:r>
          </a:p>
          <a:p>
            <a:r>
              <a:rPr lang="id-ID" sz="3200" dirty="0" smtClean="0">
                <a:solidFill>
                  <a:schemeClr val="bg1"/>
                </a:solidFill>
              </a:rPr>
              <a:t>	19:23.</a:t>
            </a:r>
            <a:endParaRPr lang="id-ID" sz="3200" dirty="0">
              <a:solidFill>
                <a:schemeClr val="bg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0"/>
            <a:ext cx="8229600" cy="971550"/>
          </a:xfrm>
          <a:prstGeom prst="rect">
            <a:avLst/>
          </a:prstGeom>
        </p:spPr>
        <p:txBody>
          <a:bodyPr spcFirstLastPara="1" wrap="square" lIns="91425" tIns="91425" rIns="91425" bIns="91425" anchor="ctr" anchorCtr="0">
            <a:noAutofit/>
          </a:bodyPr>
          <a:lstStyle/>
          <a:p>
            <a:pPr lvl="0"/>
            <a:r>
              <a:rPr lang="en-US" sz="5400" b="1" dirty="0" smtClean="0"/>
              <a:t>PENYALIBAN</a:t>
            </a:r>
            <a:endParaRPr sz="5400"/>
          </a:p>
        </p:txBody>
      </p:sp>
      <p:sp>
        <p:nvSpPr>
          <p:cNvPr id="73" name="Shape 73"/>
          <p:cNvSpPr txBox="1"/>
          <p:nvPr/>
        </p:nvSpPr>
        <p:spPr>
          <a:xfrm>
            <a:off x="1000100" y="857238"/>
            <a:ext cx="7300938" cy="4071966"/>
          </a:xfrm>
          <a:prstGeom prst="rect">
            <a:avLst/>
          </a:prstGeom>
          <a:noFill/>
          <a:ln>
            <a:noFill/>
          </a:ln>
        </p:spPr>
        <p:txBody>
          <a:bodyPr spcFirstLastPara="1" wrap="square" lIns="91425" tIns="91425" rIns="91425" bIns="91425" anchor="t" anchorCtr="0">
            <a:noAutofit/>
          </a:bodyPr>
          <a:lstStyle/>
          <a:p>
            <a:pPr algn="ctr">
              <a:buNone/>
            </a:pPr>
            <a:r>
              <a:rPr lang="en-US" sz="3200" dirty="0" smtClean="0">
                <a:solidFill>
                  <a:schemeClr val="bg1"/>
                </a:solidFill>
              </a:rPr>
              <a:t>Di </a:t>
            </a:r>
            <a:r>
              <a:rPr lang="en-US" sz="3200" dirty="0" err="1" smtClean="0">
                <a:solidFill>
                  <a:schemeClr val="bg1"/>
                </a:solidFill>
              </a:rPr>
              <a:t>dalam</a:t>
            </a:r>
            <a:r>
              <a:rPr lang="en-US" sz="3200" dirty="0" smtClean="0">
                <a:solidFill>
                  <a:schemeClr val="bg1"/>
                </a:solidFill>
              </a:rPr>
              <a:t> </a:t>
            </a:r>
            <a:r>
              <a:rPr lang="en-US" sz="3200" dirty="0" err="1" smtClean="0">
                <a:solidFill>
                  <a:schemeClr val="bg1"/>
                </a:solidFill>
              </a:rPr>
              <a:t>bab</a:t>
            </a:r>
            <a:r>
              <a:rPr lang="en-US" sz="3200" dirty="0" smtClean="0">
                <a:solidFill>
                  <a:schemeClr val="bg1"/>
                </a:solidFill>
              </a:rPr>
              <a:t> </a:t>
            </a:r>
            <a:r>
              <a:rPr lang="en-US" sz="3200" dirty="0" err="1" smtClean="0">
                <a:solidFill>
                  <a:schemeClr val="bg1"/>
                </a:solidFill>
              </a:rPr>
              <a:t>mengenai</a:t>
            </a:r>
            <a:r>
              <a:rPr lang="en-US" sz="3200" dirty="0" smtClean="0">
                <a:solidFill>
                  <a:schemeClr val="bg1"/>
                </a:solidFill>
              </a:rPr>
              <a:t> </a:t>
            </a:r>
            <a:r>
              <a:rPr lang="en-US" sz="3200" dirty="0" err="1" smtClean="0">
                <a:solidFill>
                  <a:schemeClr val="bg1"/>
                </a:solidFill>
              </a:rPr>
              <a:t>bukti</a:t>
            </a:r>
            <a:r>
              <a:rPr lang="en-US" sz="3200" dirty="0" smtClean="0">
                <a:solidFill>
                  <a:schemeClr val="bg1"/>
                </a:solidFill>
              </a:rPr>
              <a:t> </a:t>
            </a:r>
            <a:r>
              <a:rPr lang="en-US" sz="3200" dirty="0" err="1" smtClean="0">
                <a:solidFill>
                  <a:schemeClr val="bg1"/>
                </a:solidFill>
              </a:rPr>
              <a:t>kematian</a:t>
            </a:r>
            <a:r>
              <a:rPr lang="en-US" sz="3200" dirty="0" smtClean="0">
                <a:solidFill>
                  <a:schemeClr val="bg1"/>
                </a:solidFill>
              </a:rPr>
              <a:t> </a:t>
            </a:r>
            <a:r>
              <a:rPr lang="en-US" sz="3200" dirty="0" err="1" smtClean="0">
                <a:solidFill>
                  <a:schemeClr val="bg1"/>
                </a:solidFill>
              </a:rPr>
              <a:t>Yesus</a:t>
            </a:r>
            <a:r>
              <a:rPr lang="en-US" sz="3200" dirty="0" smtClean="0">
                <a:solidFill>
                  <a:schemeClr val="bg1"/>
                </a:solidFill>
              </a:rPr>
              <a:t> </a:t>
            </a:r>
            <a:r>
              <a:rPr lang="en-US" sz="3200" dirty="0" err="1" smtClean="0">
                <a:solidFill>
                  <a:schemeClr val="bg1"/>
                </a:solidFill>
              </a:rPr>
              <a:t>ini</a:t>
            </a:r>
            <a:r>
              <a:rPr lang="en-US" sz="3200" dirty="0" smtClean="0">
                <a:solidFill>
                  <a:schemeClr val="bg1"/>
                </a:solidFill>
              </a:rPr>
              <a:t>, </a:t>
            </a:r>
            <a:r>
              <a:rPr lang="en-US" sz="3200" dirty="0" err="1" smtClean="0">
                <a:solidFill>
                  <a:schemeClr val="bg1"/>
                </a:solidFill>
              </a:rPr>
              <a:t>kita</a:t>
            </a:r>
            <a:r>
              <a:rPr lang="en-US" sz="3200" dirty="0" smtClean="0">
                <a:solidFill>
                  <a:schemeClr val="bg1"/>
                </a:solidFill>
              </a:rPr>
              <a:t> </a:t>
            </a:r>
            <a:r>
              <a:rPr lang="en-US" sz="3200" dirty="0" err="1" smtClean="0">
                <a:solidFill>
                  <a:schemeClr val="bg1"/>
                </a:solidFill>
              </a:rPr>
              <a:t>akan</a:t>
            </a:r>
            <a:r>
              <a:rPr lang="en-US" sz="3200" dirty="0" smtClean="0">
                <a:solidFill>
                  <a:schemeClr val="bg1"/>
                </a:solidFill>
              </a:rPr>
              <a:t> </a:t>
            </a:r>
            <a:r>
              <a:rPr lang="en-US" sz="3200" dirty="0" err="1" smtClean="0">
                <a:solidFill>
                  <a:schemeClr val="bg1"/>
                </a:solidFill>
              </a:rPr>
              <a:t>menjumpai</a:t>
            </a:r>
            <a:r>
              <a:rPr lang="en-US" sz="3200" dirty="0" smtClean="0">
                <a:solidFill>
                  <a:schemeClr val="bg1"/>
                </a:solidFill>
              </a:rPr>
              <a:t> </a:t>
            </a:r>
            <a:r>
              <a:rPr lang="en-US" sz="3200" dirty="0" err="1" smtClean="0">
                <a:solidFill>
                  <a:schemeClr val="bg1"/>
                </a:solidFill>
              </a:rPr>
              <a:t>perbedaan</a:t>
            </a:r>
            <a:r>
              <a:rPr lang="en-US" sz="3200" dirty="0" smtClean="0">
                <a:solidFill>
                  <a:schemeClr val="bg1"/>
                </a:solidFill>
              </a:rPr>
              <a:t> yang </a:t>
            </a:r>
            <a:r>
              <a:rPr lang="en-US" sz="3200" dirty="0" err="1" smtClean="0">
                <a:solidFill>
                  <a:schemeClr val="bg1"/>
                </a:solidFill>
              </a:rPr>
              <a:t>tidak</a:t>
            </a:r>
            <a:r>
              <a:rPr lang="en-US" sz="3200" dirty="0" smtClean="0">
                <a:solidFill>
                  <a:schemeClr val="bg1"/>
                </a:solidFill>
              </a:rPr>
              <a:t> </a:t>
            </a:r>
            <a:r>
              <a:rPr lang="en-US" sz="3200" dirty="0" err="1" smtClean="0">
                <a:solidFill>
                  <a:schemeClr val="bg1"/>
                </a:solidFill>
              </a:rPr>
              <a:t>dapat</a:t>
            </a:r>
            <a:r>
              <a:rPr lang="en-US" sz="3200" dirty="0" smtClean="0">
                <a:solidFill>
                  <a:schemeClr val="bg1"/>
                </a:solidFill>
              </a:rPr>
              <a:t> </a:t>
            </a:r>
            <a:r>
              <a:rPr lang="en-US" sz="3200" dirty="0" err="1" smtClean="0">
                <a:solidFill>
                  <a:schemeClr val="bg1"/>
                </a:solidFill>
              </a:rPr>
              <a:t>di</a:t>
            </a:r>
            <a:r>
              <a:rPr lang="en-US" sz="3200" dirty="0" smtClean="0">
                <a:solidFill>
                  <a:schemeClr val="bg1"/>
                </a:solidFill>
              </a:rPr>
              <a:t> </a:t>
            </a:r>
            <a:r>
              <a:rPr lang="en-US" sz="3200" dirty="0" err="1" smtClean="0">
                <a:solidFill>
                  <a:schemeClr val="bg1"/>
                </a:solidFill>
              </a:rPr>
              <a:t>cari</a:t>
            </a:r>
            <a:r>
              <a:rPr lang="en-US" sz="3200" dirty="0" smtClean="0">
                <a:solidFill>
                  <a:schemeClr val="bg1"/>
                </a:solidFill>
              </a:rPr>
              <a:t> </a:t>
            </a:r>
            <a:r>
              <a:rPr lang="en-US" sz="3200" dirty="0" err="1" smtClean="0">
                <a:solidFill>
                  <a:schemeClr val="bg1"/>
                </a:solidFill>
              </a:rPr>
              <a:t>titik</a:t>
            </a:r>
            <a:r>
              <a:rPr lang="en-US" sz="3200" dirty="0" smtClean="0">
                <a:solidFill>
                  <a:schemeClr val="bg1"/>
                </a:solidFill>
              </a:rPr>
              <a:t> </a:t>
            </a:r>
            <a:r>
              <a:rPr lang="en-US" sz="3200" dirty="0" err="1" smtClean="0">
                <a:solidFill>
                  <a:schemeClr val="bg1"/>
                </a:solidFill>
              </a:rPr>
              <a:t>temunya</a:t>
            </a:r>
            <a:r>
              <a:rPr lang="en-US" sz="3200" dirty="0" smtClean="0">
                <a:solidFill>
                  <a:schemeClr val="bg1"/>
                </a:solidFill>
              </a:rPr>
              <a:t> </a:t>
            </a:r>
            <a:r>
              <a:rPr lang="en-US" sz="3200" dirty="0" err="1" smtClean="0">
                <a:solidFill>
                  <a:schemeClr val="bg1"/>
                </a:solidFill>
              </a:rPr>
              <a:t>antara</a:t>
            </a:r>
            <a:r>
              <a:rPr lang="en-US" sz="3200" dirty="0" smtClean="0">
                <a:solidFill>
                  <a:schemeClr val="bg1"/>
                </a:solidFill>
              </a:rPr>
              <a:t>  Al-Quran </a:t>
            </a:r>
            <a:r>
              <a:rPr lang="en-US" sz="3200" dirty="0" err="1" smtClean="0">
                <a:solidFill>
                  <a:schemeClr val="bg1"/>
                </a:solidFill>
              </a:rPr>
              <a:t>dan</a:t>
            </a:r>
            <a:r>
              <a:rPr lang="en-US" sz="3200" dirty="0" smtClean="0">
                <a:solidFill>
                  <a:schemeClr val="bg1"/>
                </a:solidFill>
              </a:rPr>
              <a:t> </a:t>
            </a:r>
            <a:r>
              <a:rPr lang="en-US" sz="3200" dirty="0" err="1" smtClean="0">
                <a:solidFill>
                  <a:schemeClr val="bg1"/>
                </a:solidFill>
              </a:rPr>
              <a:t>Injil</a:t>
            </a:r>
            <a:r>
              <a:rPr lang="en-US" sz="3200" dirty="0" smtClean="0">
                <a:solidFill>
                  <a:schemeClr val="bg1"/>
                </a:solidFill>
              </a:rPr>
              <a:t>. </a:t>
            </a:r>
            <a:r>
              <a:rPr lang="en-US" sz="3200" dirty="0" err="1" smtClean="0">
                <a:solidFill>
                  <a:schemeClr val="bg1"/>
                </a:solidFill>
              </a:rPr>
              <a:t>Sebab</a:t>
            </a:r>
            <a:r>
              <a:rPr lang="en-US" sz="3200" dirty="0" smtClean="0">
                <a:solidFill>
                  <a:schemeClr val="bg1"/>
                </a:solidFill>
              </a:rPr>
              <a:t> </a:t>
            </a:r>
            <a:r>
              <a:rPr lang="en-US" sz="3200" dirty="0" err="1" smtClean="0">
                <a:solidFill>
                  <a:schemeClr val="bg1"/>
                </a:solidFill>
              </a:rPr>
              <a:t>baik</a:t>
            </a:r>
            <a:r>
              <a:rPr lang="en-US" sz="3200" dirty="0" smtClean="0">
                <a:solidFill>
                  <a:schemeClr val="bg1"/>
                </a:solidFill>
              </a:rPr>
              <a:t> Kristen </a:t>
            </a:r>
            <a:r>
              <a:rPr lang="en-US" sz="3200" dirty="0" err="1" smtClean="0">
                <a:solidFill>
                  <a:schemeClr val="bg1"/>
                </a:solidFill>
              </a:rPr>
              <a:t>maupun</a:t>
            </a:r>
            <a:r>
              <a:rPr lang="en-US" sz="3200" dirty="0" smtClean="0">
                <a:solidFill>
                  <a:schemeClr val="bg1"/>
                </a:solidFill>
              </a:rPr>
              <a:t> Islam </a:t>
            </a:r>
            <a:r>
              <a:rPr lang="en-US" sz="3200" dirty="0" err="1" smtClean="0">
                <a:solidFill>
                  <a:schemeClr val="bg1"/>
                </a:solidFill>
              </a:rPr>
              <a:t>meyakini</a:t>
            </a:r>
            <a:r>
              <a:rPr lang="en-US" sz="3200" dirty="0" smtClean="0">
                <a:solidFill>
                  <a:schemeClr val="bg1"/>
                </a:solidFill>
              </a:rPr>
              <a:t> </a:t>
            </a:r>
            <a:r>
              <a:rPr lang="en-US" sz="3200" dirty="0" err="1" smtClean="0">
                <a:solidFill>
                  <a:schemeClr val="bg1"/>
                </a:solidFill>
              </a:rPr>
              <a:t>bahwa</a:t>
            </a:r>
            <a:r>
              <a:rPr lang="en-US" sz="3200" dirty="0" smtClean="0">
                <a:solidFill>
                  <a:schemeClr val="bg1"/>
                </a:solidFill>
              </a:rPr>
              <a:t> </a:t>
            </a:r>
            <a:r>
              <a:rPr lang="en-US" sz="3200" dirty="0" err="1" smtClean="0">
                <a:solidFill>
                  <a:schemeClr val="bg1"/>
                </a:solidFill>
              </a:rPr>
              <a:t>Kitab</a:t>
            </a:r>
            <a:r>
              <a:rPr lang="en-US" sz="3200" dirty="0" smtClean="0">
                <a:solidFill>
                  <a:schemeClr val="bg1"/>
                </a:solidFill>
              </a:rPr>
              <a:t> </a:t>
            </a:r>
            <a:r>
              <a:rPr lang="en-US" sz="3200" dirty="0" err="1" smtClean="0">
                <a:solidFill>
                  <a:schemeClr val="bg1"/>
                </a:solidFill>
              </a:rPr>
              <a:t>Suci</a:t>
            </a:r>
            <a:r>
              <a:rPr lang="en-US" sz="3200" dirty="0" smtClean="0">
                <a:solidFill>
                  <a:schemeClr val="bg1"/>
                </a:solidFill>
              </a:rPr>
              <a:t> </a:t>
            </a:r>
            <a:r>
              <a:rPr lang="en-US" sz="3200" dirty="0" err="1" smtClean="0">
                <a:solidFill>
                  <a:schemeClr val="bg1"/>
                </a:solidFill>
              </a:rPr>
              <a:t>masing-masing</a:t>
            </a:r>
            <a:r>
              <a:rPr lang="en-US" sz="3200" dirty="0" smtClean="0">
                <a:solidFill>
                  <a:schemeClr val="bg1"/>
                </a:solidFill>
              </a:rPr>
              <a:t> </a:t>
            </a:r>
            <a:r>
              <a:rPr lang="en-US" sz="3200" dirty="0" err="1" smtClean="0">
                <a:solidFill>
                  <a:schemeClr val="bg1"/>
                </a:solidFill>
              </a:rPr>
              <a:t>adalah</a:t>
            </a:r>
            <a:r>
              <a:rPr lang="en-US" sz="3200" dirty="0" smtClean="0">
                <a:solidFill>
                  <a:schemeClr val="bg1"/>
                </a:solidFill>
              </a:rPr>
              <a:t> </a:t>
            </a:r>
            <a:r>
              <a:rPr lang="en-US" sz="3200" dirty="0" err="1" smtClean="0">
                <a:solidFill>
                  <a:schemeClr val="bg1"/>
                </a:solidFill>
              </a:rPr>
              <a:t>wahyu</a:t>
            </a:r>
            <a:r>
              <a:rPr lang="en-US" sz="3200" dirty="0" smtClean="0">
                <a:solidFill>
                  <a:schemeClr val="bg1"/>
                </a:solidFill>
              </a:rPr>
              <a:t> Allah yang </a:t>
            </a:r>
            <a:r>
              <a:rPr lang="en-US" sz="3200" dirty="0" err="1" smtClean="0">
                <a:solidFill>
                  <a:schemeClr val="bg1"/>
                </a:solidFill>
              </a:rPr>
              <a:t>tidak</a:t>
            </a:r>
            <a:r>
              <a:rPr lang="en-US" sz="3200" dirty="0" smtClean="0">
                <a:solidFill>
                  <a:schemeClr val="bg1"/>
                </a:solidFill>
              </a:rPr>
              <a:t> </a:t>
            </a:r>
            <a:r>
              <a:rPr lang="en-US" sz="3200" dirty="0" err="1" smtClean="0">
                <a:solidFill>
                  <a:schemeClr val="bg1"/>
                </a:solidFill>
              </a:rPr>
              <a:t>mungkin</a:t>
            </a:r>
            <a:r>
              <a:rPr lang="en-US" sz="3200" dirty="0" smtClean="0">
                <a:solidFill>
                  <a:schemeClr val="bg1"/>
                </a:solidFill>
              </a:rPr>
              <a:t> </a:t>
            </a:r>
            <a:r>
              <a:rPr lang="en-US" sz="3200" dirty="0" err="1" smtClean="0">
                <a:solidFill>
                  <a:schemeClr val="bg1"/>
                </a:solidFill>
              </a:rPr>
              <a:t>salah</a:t>
            </a:r>
            <a:r>
              <a:rPr lang="en-US" sz="3200" dirty="0" smtClean="0">
                <a:solidFill>
                  <a:schemeClr val="bg1"/>
                </a:solidFill>
              </a:rPr>
              <a:t>.</a:t>
            </a:r>
            <a:endParaRPr lang="en-US" sz="3200" dirty="0">
              <a:solidFill>
                <a:schemeClr val="bg1"/>
              </a:solidFill>
            </a:endParaRPr>
          </a:p>
        </p:txBody>
      </p:sp>
      <p:sp>
        <p:nvSpPr>
          <p:cNvPr id="76" name="Shape 76"/>
          <p:cNvSpPr txBox="1">
            <a:spLocks noGrp="1"/>
          </p:cNvSpPr>
          <p:nvPr>
            <p:ph type="sldNum" idx="12"/>
          </p:nvPr>
        </p:nvSpPr>
        <p:spPr>
          <a:xfrm>
            <a:off x="4297650" y="4749851"/>
            <a:ext cx="548700" cy="3937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6</a:t>
            </a:fld>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60</a:t>
            </a:fld>
            <a:endParaRPr lang="en"/>
          </a:p>
        </p:txBody>
      </p:sp>
      <p:sp>
        <p:nvSpPr>
          <p:cNvPr id="3" name="Rectangle 2"/>
          <p:cNvSpPr/>
          <p:nvPr/>
        </p:nvSpPr>
        <p:spPr>
          <a:xfrm>
            <a:off x="285720" y="1142990"/>
            <a:ext cx="8429684" cy="2554545"/>
          </a:xfrm>
          <a:prstGeom prst="rect">
            <a:avLst/>
          </a:prstGeom>
        </p:spPr>
        <p:txBody>
          <a:bodyPr wrap="square">
            <a:spAutoFit/>
          </a:bodyPr>
          <a:lstStyle/>
          <a:p>
            <a:pPr algn="ctr"/>
            <a:r>
              <a:rPr lang="id-ID" sz="3200" dirty="0" smtClean="0">
                <a:solidFill>
                  <a:schemeClr val="bg1"/>
                </a:solidFill>
              </a:rPr>
              <a:t>DR. Abbas Mahmoud Al Aqqad, seorang cendekiawan / budayawan Mesir(1889-1964) mengajak umat Islam untuk menjauhi diri dari Injil Barnabas karena bertentangan dengan Islam.</a:t>
            </a:r>
            <a:endParaRPr lang="id-ID" sz="3200" dirty="0">
              <a:solidFill>
                <a:schemeClr val="bg1"/>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61</a:t>
            </a:fld>
            <a:endParaRPr lang="en"/>
          </a:p>
        </p:txBody>
      </p:sp>
      <p:sp>
        <p:nvSpPr>
          <p:cNvPr id="3" name="Rectangle 2"/>
          <p:cNvSpPr/>
          <p:nvPr/>
        </p:nvSpPr>
        <p:spPr>
          <a:xfrm>
            <a:off x="142844" y="500048"/>
            <a:ext cx="8858312" cy="3600986"/>
          </a:xfrm>
          <a:prstGeom prst="rect">
            <a:avLst/>
          </a:prstGeom>
        </p:spPr>
        <p:txBody>
          <a:bodyPr wrap="square">
            <a:spAutoFit/>
          </a:bodyPr>
          <a:lstStyle/>
          <a:p>
            <a:r>
              <a:rPr lang="id-ID" sz="3600" dirty="0" smtClean="0">
                <a:solidFill>
                  <a:srgbClr val="FFFF00"/>
                </a:solidFill>
              </a:rPr>
              <a:t>III. Bukti | Kepalsuan Injil Barnabas</a:t>
            </a:r>
          </a:p>
          <a:p>
            <a:endParaRPr lang="id-ID" sz="2400" dirty="0" smtClean="0">
              <a:solidFill>
                <a:schemeClr val="bg1"/>
              </a:solidFill>
            </a:endParaRPr>
          </a:p>
          <a:p>
            <a:r>
              <a:rPr lang="id-ID" sz="2400" dirty="0" smtClean="0">
                <a:solidFill>
                  <a:schemeClr val="bg1"/>
                </a:solidFill>
              </a:rPr>
              <a:t>A. Pasal 3 menceritakan Yesus lahir pada masa Pilatus 	menjadi Gubernur Yudea.</a:t>
            </a:r>
          </a:p>
          <a:p>
            <a:endParaRPr lang="id-ID" sz="2400" dirty="0" smtClean="0">
              <a:solidFill>
                <a:schemeClr val="bg1"/>
              </a:solidFill>
            </a:endParaRPr>
          </a:p>
          <a:p>
            <a:r>
              <a:rPr lang="id-ID" sz="2400" dirty="0" smtClean="0">
                <a:solidFill>
                  <a:schemeClr val="bg1"/>
                </a:solidFill>
              </a:rPr>
              <a:t>B. Penulis Injil palsu ini tidak memiliki pengetahuan geografis 	peta Israel.</a:t>
            </a:r>
          </a:p>
          <a:p>
            <a:r>
              <a:rPr lang="id-ID" sz="2400" dirty="0" smtClean="0">
                <a:solidFill>
                  <a:schemeClr val="bg1"/>
                </a:solidFill>
              </a:rPr>
              <a:t>	a.Pasal 20 : Yesus berlayar dari Laut Galilea ke Nazaret.</a:t>
            </a:r>
          </a:p>
          <a:p>
            <a:r>
              <a:rPr lang="id-ID" sz="2400" dirty="0" smtClean="0">
                <a:solidFill>
                  <a:schemeClr val="bg1"/>
                </a:solidFill>
              </a:rPr>
              <a:t>	b.Pasal 21 : Yesus mendaki dari Nazaret ke Kapernaum.</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62</a:t>
            </a:fld>
            <a:endParaRPr lang="en"/>
          </a:p>
        </p:txBody>
      </p:sp>
      <p:sp>
        <p:nvSpPr>
          <p:cNvPr id="3" name="Rectangle 2"/>
          <p:cNvSpPr/>
          <p:nvPr/>
        </p:nvSpPr>
        <p:spPr>
          <a:xfrm>
            <a:off x="214282" y="500048"/>
            <a:ext cx="8715436" cy="3231654"/>
          </a:xfrm>
          <a:prstGeom prst="rect">
            <a:avLst/>
          </a:prstGeom>
        </p:spPr>
        <p:txBody>
          <a:bodyPr wrap="square">
            <a:spAutoFit/>
          </a:bodyPr>
          <a:lstStyle/>
          <a:p>
            <a:r>
              <a:rPr lang="id-ID" sz="3600" dirty="0" smtClean="0">
                <a:solidFill>
                  <a:srgbClr val="FFFF00"/>
                </a:solidFill>
              </a:rPr>
              <a:t>III. Bukti | Kepalsuan Injil Barnabas</a:t>
            </a:r>
          </a:p>
          <a:p>
            <a:endParaRPr lang="id-ID" sz="2400" dirty="0" smtClean="0">
              <a:solidFill>
                <a:schemeClr val="bg1"/>
              </a:solidFill>
            </a:endParaRPr>
          </a:p>
          <a:p>
            <a:r>
              <a:rPr lang="id-ID" sz="2400" dirty="0" smtClean="0">
                <a:solidFill>
                  <a:schemeClr val="bg1"/>
                </a:solidFill>
              </a:rPr>
              <a:t>C. Pasal 152	: Tong-tong kayu tempat menyimpan anggur.</a:t>
            </a:r>
          </a:p>
          <a:p>
            <a:endParaRPr lang="id-ID" sz="2400" dirty="0" smtClean="0">
              <a:solidFill>
                <a:schemeClr val="bg1"/>
              </a:solidFill>
            </a:endParaRPr>
          </a:p>
          <a:p>
            <a:r>
              <a:rPr lang="id-ID" sz="2400" dirty="0" smtClean="0">
                <a:solidFill>
                  <a:schemeClr val="bg1"/>
                </a:solidFill>
              </a:rPr>
              <a:t>D. Pasal 119	: Disebut adanya “Gula”.</a:t>
            </a:r>
          </a:p>
          <a:p>
            <a:endParaRPr lang="id-ID" sz="2400" dirty="0" smtClean="0">
              <a:solidFill>
                <a:schemeClr val="bg1"/>
              </a:solidFill>
            </a:endParaRPr>
          </a:p>
          <a:p>
            <a:r>
              <a:rPr lang="id-ID" sz="2400" dirty="0" smtClean="0">
                <a:solidFill>
                  <a:schemeClr val="bg1"/>
                </a:solidFill>
              </a:rPr>
              <a:t>E. Pasal 82	: Disebut tahun Yobel dirayakan setiap 100 			  tahunan. </a:t>
            </a:r>
            <a:endParaRPr lang="id-ID" sz="2400" dirty="0">
              <a:solidFill>
                <a:schemeClr val="bg1"/>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63</a:t>
            </a:fld>
            <a:endParaRPr lang="en"/>
          </a:p>
        </p:txBody>
      </p:sp>
      <p:sp>
        <p:nvSpPr>
          <p:cNvPr id="3" name="Rectangle 2"/>
          <p:cNvSpPr/>
          <p:nvPr/>
        </p:nvSpPr>
        <p:spPr>
          <a:xfrm>
            <a:off x="142844" y="357172"/>
            <a:ext cx="9144064" cy="4339650"/>
          </a:xfrm>
          <a:prstGeom prst="rect">
            <a:avLst/>
          </a:prstGeom>
        </p:spPr>
        <p:txBody>
          <a:bodyPr wrap="square">
            <a:spAutoFit/>
          </a:bodyPr>
          <a:lstStyle/>
          <a:p>
            <a:r>
              <a:rPr lang="id-ID" sz="3600" dirty="0" smtClean="0">
                <a:solidFill>
                  <a:srgbClr val="FFFF00"/>
                </a:solidFill>
              </a:rPr>
              <a:t>Kesimpulan | </a:t>
            </a:r>
          </a:p>
          <a:p>
            <a:r>
              <a:rPr lang="id-ID" sz="2400" dirty="0" smtClean="0">
                <a:solidFill>
                  <a:schemeClr val="bg1"/>
                </a:solidFill>
              </a:rPr>
              <a:t>Bagi kita, umat Kristen, Injil Palsu ini merupakan naskah yang sama sekali bertentangan dengan Injil Kanonik yang benar.</a:t>
            </a:r>
          </a:p>
          <a:p>
            <a:endParaRPr lang="id-ID" sz="2400" dirty="0" smtClean="0">
              <a:solidFill>
                <a:schemeClr val="bg1"/>
              </a:solidFill>
            </a:endParaRPr>
          </a:p>
          <a:p>
            <a:r>
              <a:rPr lang="id-ID" sz="2400" dirty="0" smtClean="0">
                <a:solidFill>
                  <a:schemeClr val="bg1"/>
                </a:solidFill>
              </a:rPr>
              <a:t>1. Penolakan terhadap peristiwa penyaliban Tuhan Yesus </a:t>
            </a:r>
          </a:p>
          <a:p>
            <a:r>
              <a:rPr lang="id-ID" sz="2400" dirty="0" smtClean="0">
                <a:solidFill>
                  <a:schemeClr val="bg1"/>
                </a:solidFill>
              </a:rPr>
              <a:t>	(Pasal 112).</a:t>
            </a:r>
          </a:p>
          <a:p>
            <a:r>
              <a:rPr lang="id-ID" sz="2400" dirty="0" smtClean="0">
                <a:solidFill>
                  <a:schemeClr val="bg1"/>
                </a:solidFill>
              </a:rPr>
              <a:t>2. Disebut bahwa Yudas disalib (Pasal 217).</a:t>
            </a:r>
          </a:p>
          <a:p>
            <a:r>
              <a:rPr lang="id-ID" sz="2400" dirty="0" smtClean="0">
                <a:solidFill>
                  <a:schemeClr val="bg1"/>
                </a:solidFill>
              </a:rPr>
              <a:t>3. Barnabas di beritakan sebagai salah satu murid Yesus </a:t>
            </a:r>
          </a:p>
          <a:p>
            <a:r>
              <a:rPr lang="id-ID" sz="2400" dirty="0" smtClean="0">
                <a:solidFill>
                  <a:schemeClr val="bg1"/>
                </a:solidFill>
              </a:rPr>
              <a:t>	(Pasal 42).</a:t>
            </a:r>
          </a:p>
          <a:p>
            <a:r>
              <a:rPr lang="id-ID" sz="2400" dirty="0" smtClean="0">
                <a:solidFill>
                  <a:schemeClr val="bg1"/>
                </a:solidFill>
              </a:rPr>
              <a:t>4. Padahal Barnabas adalah seorang tokoh yang baru muncul di </a:t>
            </a:r>
          </a:p>
          <a:p>
            <a:r>
              <a:rPr lang="id-ID" sz="2400" dirty="0" smtClean="0">
                <a:solidFill>
                  <a:schemeClr val="bg1"/>
                </a:solidFill>
              </a:rPr>
              <a:t>	Kisah Para Rasul, sesudah Yesus naik ke Sorga (Kis 4:36).</a:t>
            </a:r>
            <a:endParaRPr lang="id-ID" sz="2400" dirty="0">
              <a:solidFill>
                <a:schemeClr val="bg1"/>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id-ID" sz="3600" dirty="0" smtClean="0"/>
              <a:t>Tidak Ada.</a:t>
            </a:r>
            <a:endParaRPr lang="id-ID" sz="3600" dirty="0"/>
          </a:p>
        </p:txBody>
      </p:sp>
      <p:sp>
        <p:nvSpPr>
          <p:cNvPr id="3" name="Title 2"/>
          <p:cNvSpPr>
            <a:spLocks noGrp="1"/>
          </p:cNvSpPr>
          <p:nvPr>
            <p:ph type="ctrTitle"/>
          </p:nvPr>
        </p:nvSpPr>
        <p:spPr>
          <a:xfrm>
            <a:off x="685800" y="2334713"/>
            <a:ext cx="6386530" cy="1159875"/>
          </a:xfrm>
        </p:spPr>
        <p:txBody>
          <a:bodyPr/>
          <a:lstStyle/>
          <a:p>
            <a:r>
              <a:rPr lang="id-ID" dirty="0" smtClean="0"/>
              <a:t>B. </a:t>
            </a:r>
            <a:r>
              <a:rPr lang="fi-FI" dirty="0" smtClean="0"/>
              <a:t>Nubuatan Nabi Muhammad di Alkitab?</a:t>
            </a:r>
            <a:endParaRPr lang="id-ID"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64</a:t>
            </a:fld>
            <a:endParaRPr lang="en"/>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65</a:t>
            </a:fld>
            <a:endParaRPr lang="en"/>
          </a:p>
        </p:txBody>
      </p:sp>
      <p:sp>
        <p:nvSpPr>
          <p:cNvPr id="3" name="Rectangle 2"/>
          <p:cNvSpPr/>
          <p:nvPr/>
        </p:nvSpPr>
        <p:spPr>
          <a:xfrm>
            <a:off x="142844" y="500048"/>
            <a:ext cx="8715436" cy="3970318"/>
          </a:xfrm>
          <a:prstGeom prst="rect">
            <a:avLst/>
          </a:prstGeom>
        </p:spPr>
        <p:txBody>
          <a:bodyPr wrap="square">
            <a:spAutoFit/>
          </a:bodyPr>
          <a:lstStyle/>
          <a:p>
            <a:pPr algn="ctr"/>
            <a:r>
              <a:rPr lang="id-ID" sz="2800" dirty="0" smtClean="0">
                <a:solidFill>
                  <a:schemeClr val="bg1"/>
                </a:solidFill>
              </a:rPr>
              <a:t>Pertanyaan berikutnya yang juga sering mewarnai dialog Islam Kristen adalah: </a:t>
            </a:r>
            <a:r>
              <a:rPr lang="id-ID" sz="2800" dirty="0" smtClean="0">
                <a:solidFill>
                  <a:srgbClr val="FFFF00"/>
                </a:solidFill>
              </a:rPr>
              <a:t>“Adakah nubuatan tentang Nabi Muhammad di dalam Alkitab?”.</a:t>
            </a:r>
            <a:r>
              <a:rPr lang="id-ID" sz="2800" dirty="0" smtClean="0">
                <a:solidFill>
                  <a:schemeClr val="bg1"/>
                </a:solidFill>
              </a:rPr>
              <a:t> Hal ini di ungkapkan Oleh beberapa pendebat kekristenan seperti Ahmad Deedad, Shabir Ally, Mohammed Hijab, Zakir Naik yang meyakini bahwa Alkitab mengandung nubuatan tentang nabi Muhammad, </a:t>
            </a:r>
            <a:r>
              <a:rPr lang="id-ID" sz="2800" i="1" u="sng" dirty="0" smtClean="0">
                <a:solidFill>
                  <a:srgbClr val="FFFF00"/>
                </a:solidFill>
              </a:rPr>
              <a:t>sungguh merupakan ambigu karena mereka sendiri selalu menyatakan bahwa Alkitab sudah di palsukan.</a:t>
            </a:r>
            <a:endParaRPr lang="id-ID" sz="2800" i="1" u="sng" dirty="0">
              <a:solidFill>
                <a:srgbClr val="FFFF00"/>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66</a:t>
            </a:fld>
            <a:endParaRPr lang="en"/>
          </a:p>
        </p:txBody>
      </p:sp>
      <p:sp>
        <p:nvSpPr>
          <p:cNvPr id="3" name="Rectangle 2"/>
          <p:cNvSpPr/>
          <p:nvPr/>
        </p:nvSpPr>
        <p:spPr>
          <a:xfrm>
            <a:off x="500034" y="642924"/>
            <a:ext cx="7786742" cy="3970318"/>
          </a:xfrm>
          <a:prstGeom prst="rect">
            <a:avLst/>
          </a:prstGeom>
        </p:spPr>
        <p:txBody>
          <a:bodyPr wrap="square">
            <a:spAutoFit/>
          </a:bodyPr>
          <a:lstStyle/>
          <a:p>
            <a:r>
              <a:rPr lang="id-ID" sz="3600" dirty="0" smtClean="0">
                <a:solidFill>
                  <a:schemeClr val="bg1"/>
                </a:solidFill>
              </a:rPr>
              <a:t>1. Tafsir Bebas | Perjanjian Lama :</a:t>
            </a:r>
          </a:p>
          <a:p>
            <a:r>
              <a:rPr lang="id-ID" sz="2400" dirty="0" smtClean="0">
                <a:solidFill>
                  <a:schemeClr val="bg1"/>
                </a:solidFill>
              </a:rPr>
              <a:t>	</a:t>
            </a:r>
          </a:p>
          <a:p>
            <a:pPr algn="ctr"/>
            <a:r>
              <a:rPr lang="id-ID" sz="3200" dirty="0" smtClean="0">
                <a:solidFill>
                  <a:schemeClr val="bg1"/>
                </a:solidFill>
              </a:rPr>
              <a:t>Ulangan 18:15</a:t>
            </a:r>
          </a:p>
          <a:p>
            <a:pPr algn="ctr"/>
            <a:r>
              <a:rPr lang="id-ID" sz="3200" dirty="0" smtClean="0">
                <a:solidFill>
                  <a:schemeClr val="bg1"/>
                </a:solidFill>
              </a:rPr>
              <a:t>“Seorang nabi dari tengah-tengahmu, </a:t>
            </a:r>
            <a:r>
              <a:rPr lang="id-ID" sz="3200" u="sng" dirty="0" smtClean="0">
                <a:solidFill>
                  <a:schemeClr val="bg1"/>
                </a:solidFill>
              </a:rPr>
              <a:t>dari antara saudara-saudaramu</a:t>
            </a:r>
            <a:r>
              <a:rPr lang="id-ID" sz="3200" dirty="0" smtClean="0">
                <a:solidFill>
                  <a:schemeClr val="bg1"/>
                </a:solidFill>
              </a:rPr>
              <a:t>, </a:t>
            </a:r>
            <a:r>
              <a:rPr lang="id-ID" sz="3200" u="sng" dirty="0" smtClean="0">
                <a:solidFill>
                  <a:schemeClr val="bg1"/>
                </a:solidFill>
              </a:rPr>
              <a:t>sama seperti aku</a:t>
            </a:r>
            <a:r>
              <a:rPr lang="id-ID" sz="3200" dirty="0" smtClean="0">
                <a:solidFill>
                  <a:schemeClr val="bg1"/>
                </a:solidFill>
              </a:rPr>
              <a:t>, akan dibangkitkan bagimu oleh TUHAN, Allahmu; dialah yang harus kamu dengarkan.”</a:t>
            </a:r>
            <a:endParaRPr lang="id-ID" sz="3200" dirty="0">
              <a:solidFill>
                <a:schemeClr val="bg1"/>
              </a:solidFil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67</a:t>
            </a:fld>
            <a:endParaRPr lang="en"/>
          </a:p>
        </p:txBody>
      </p:sp>
      <p:pic>
        <p:nvPicPr>
          <p:cNvPr id="1026" name="Picture 2"/>
          <p:cNvPicPr>
            <a:picLocks noChangeAspect="1" noChangeArrowheads="1"/>
          </p:cNvPicPr>
          <p:nvPr/>
        </p:nvPicPr>
        <p:blipFill>
          <a:blip r:embed="rId2"/>
          <a:srcRect/>
          <a:stretch>
            <a:fillRect/>
          </a:stretch>
        </p:blipFill>
        <p:spPr bwMode="auto">
          <a:xfrm>
            <a:off x="71406" y="71438"/>
            <a:ext cx="5072098" cy="5000642"/>
          </a:xfrm>
          <a:prstGeom prst="rect">
            <a:avLst/>
          </a:prstGeom>
          <a:noFill/>
          <a:ln w="9525">
            <a:noFill/>
            <a:miter lim="800000"/>
            <a:headEnd/>
            <a:tailEnd/>
          </a:ln>
          <a:effectLst/>
        </p:spPr>
      </p:pic>
      <p:sp>
        <p:nvSpPr>
          <p:cNvPr id="4" name="Rectangle 3"/>
          <p:cNvSpPr/>
          <p:nvPr/>
        </p:nvSpPr>
        <p:spPr>
          <a:xfrm>
            <a:off x="5214942" y="428610"/>
            <a:ext cx="3719288" cy="1323439"/>
          </a:xfrm>
          <a:prstGeom prst="rect">
            <a:avLst/>
          </a:prstGeom>
        </p:spPr>
        <p:txBody>
          <a:bodyPr wrap="none">
            <a:spAutoFit/>
          </a:bodyPr>
          <a:lstStyle/>
          <a:p>
            <a:r>
              <a:rPr lang="id-ID" sz="2800" b="1" dirty="0" smtClean="0">
                <a:solidFill>
                  <a:schemeClr val="bg1"/>
                </a:solidFill>
              </a:rPr>
              <a:t>a.Keturunan Ismail ?</a:t>
            </a:r>
          </a:p>
          <a:p>
            <a:r>
              <a:rPr lang="id-ID" sz="2000" b="1" dirty="0" smtClean="0">
                <a:solidFill>
                  <a:schemeClr val="bg1"/>
                </a:solidFill>
              </a:rPr>
              <a:t>Atau 12 anak Yakub?</a:t>
            </a:r>
          </a:p>
          <a:p>
            <a:endParaRPr lang="id-ID" sz="3200" b="1" dirty="0">
              <a:solidFill>
                <a:schemeClr val="bg1"/>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68</a:t>
            </a:fld>
            <a:endParaRPr lang="en"/>
          </a:p>
        </p:txBody>
      </p:sp>
      <p:sp>
        <p:nvSpPr>
          <p:cNvPr id="3" name="Rectangle 2"/>
          <p:cNvSpPr/>
          <p:nvPr/>
        </p:nvSpPr>
        <p:spPr>
          <a:xfrm>
            <a:off x="500034" y="642924"/>
            <a:ext cx="7786742" cy="2862322"/>
          </a:xfrm>
          <a:prstGeom prst="rect">
            <a:avLst/>
          </a:prstGeom>
        </p:spPr>
        <p:txBody>
          <a:bodyPr wrap="square">
            <a:spAutoFit/>
          </a:bodyPr>
          <a:lstStyle/>
          <a:p>
            <a:r>
              <a:rPr lang="id-ID" sz="3600" dirty="0" smtClean="0">
                <a:solidFill>
                  <a:schemeClr val="bg1"/>
                </a:solidFill>
              </a:rPr>
              <a:t>B. Sama Seperti Aku | Musa</a:t>
            </a:r>
          </a:p>
          <a:p>
            <a:r>
              <a:rPr lang="id-ID" sz="2400" dirty="0" smtClean="0">
                <a:solidFill>
                  <a:schemeClr val="bg1"/>
                </a:solidFill>
              </a:rPr>
              <a:t>	</a:t>
            </a:r>
          </a:p>
          <a:p>
            <a:pPr algn="ctr"/>
            <a:r>
              <a:rPr lang="id-ID" sz="2400" dirty="0" smtClean="0">
                <a:solidFill>
                  <a:schemeClr val="bg1"/>
                </a:solidFill>
              </a:rPr>
              <a:t>Ulangan 18:15</a:t>
            </a:r>
          </a:p>
          <a:p>
            <a:pPr algn="ctr"/>
            <a:r>
              <a:rPr lang="id-ID" sz="2400" dirty="0" smtClean="0">
                <a:solidFill>
                  <a:schemeClr val="bg1"/>
                </a:solidFill>
              </a:rPr>
              <a:t>“Seorang nabi dari tengah-tengahmu, dari antara saudara-saudaramu, sama seperti aku, akan dibangkitkan bagimu oleh TUHAN, Allahmu; dialah yang harus kamu dengarkan.”</a:t>
            </a:r>
            <a:endParaRPr lang="id-ID" sz="2400" dirty="0">
              <a:solidFill>
                <a:schemeClr val="bg1"/>
              </a:solidFill>
            </a:endParaRPr>
          </a:p>
        </p:txBody>
      </p:sp>
      <p:sp>
        <p:nvSpPr>
          <p:cNvPr id="4" name="Rectangle 3"/>
          <p:cNvSpPr/>
          <p:nvPr/>
        </p:nvSpPr>
        <p:spPr>
          <a:xfrm>
            <a:off x="1143008" y="3857634"/>
            <a:ext cx="6429388" cy="769441"/>
          </a:xfrm>
          <a:prstGeom prst="rect">
            <a:avLst/>
          </a:prstGeom>
        </p:spPr>
        <p:txBody>
          <a:bodyPr wrap="square">
            <a:spAutoFit/>
          </a:bodyPr>
          <a:lstStyle/>
          <a:p>
            <a:r>
              <a:rPr lang="id-ID" sz="4400" dirty="0" smtClean="0">
                <a:solidFill>
                  <a:srgbClr val="FFFF00"/>
                </a:solidFill>
              </a:rPr>
              <a:t>	“sama seperti aku,...”</a:t>
            </a:r>
            <a:endParaRPr lang="id-ID" sz="4400" dirty="0">
              <a:solidFill>
                <a:srgbClr val="FFFF00"/>
              </a:solidFil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69</a:t>
            </a:fld>
            <a:endParaRPr lang="en"/>
          </a:p>
        </p:txBody>
      </p:sp>
      <p:sp>
        <p:nvSpPr>
          <p:cNvPr id="3" name="Rectangle 2"/>
          <p:cNvSpPr/>
          <p:nvPr/>
        </p:nvSpPr>
        <p:spPr>
          <a:xfrm>
            <a:off x="500034" y="642924"/>
            <a:ext cx="7786742" cy="3970318"/>
          </a:xfrm>
          <a:prstGeom prst="rect">
            <a:avLst/>
          </a:prstGeom>
        </p:spPr>
        <p:txBody>
          <a:bodyPr wrap="square">
            <a:spAutoFit/>
          </a:bodyPr>
          <a:lstStyle/>
          <a:p>
            <a:r>
              <a:rPr lang="id-ID" sz="3600" dirty="0" smtClean="0">
                <a:solidFill>
                  <a:schemeClr val="bg1"/>
                </a:solidFill>
              </a:rPr>
              <a:t>2. Tafsir Bebas | Perjanjian Baru :</a:t>
            </a:r>
          </a:p>
          <a:p>
            <a:r>
              <a:rPr lang="id-ID" sz="2400" dirty="0" smtClean="0">
                <a:solidFill>
                  <a:schemeClr val="bg1"/>
                </a:solidFill>
              </a:rPr>
              <a:t>	</a:t>
            </a:r>
          </a:p>
          <a:p>
            <a:pPr algn="ctr"/>
            <a:r>
              <a:rPr lang="id-ID" sz="2400" dirty="0" smtClean="0">
                <a:solidFill>
                  <a:schemeClr val="bg1"/>
                </a:solidFill>
              </a:rPr>
              <a:t>Yohanes 14:16-17a</a:t>
            </a:r>
          </a:p>
          <a:p>
            <a:pPr algn="ctr"/>
            <a:r>
              <a:rPr lang="id-ID" sz="2400" dirty="0" smtClean="0">
                <a:solidFill>
                  <a:schemeClr val="bg1"/>
                </a:solidFill>
              </a:rPr>
              <a:t>“Aku akan minta kepada Bapa, dan Ia akan memberikan kepadamu seorang Penolong yang lain, supaya Ia menyertai kamu selama-lamanya,”.</a:t>
            </a:r>
          </a:p>
          <a:p>
            <a:pPr algn="ctr"/>
            <a:endParaRPr lang="id-ID" sz="2400" dirty="0" smtClean="0">
              <a:solidFill>
                <a:schemeClr val="bg1"/>
              </a:solidFill>
            </a:endParaRPr>
          </a:p>
          <a:p>
            <a:pPr algn="ctr"/>
            <a:r>
              <a:rPr lang="id-ID" sz="2400" dirty="0" smtClean="0">
                <a:solidFill>
                  <a:schemeClr val="bg1"/>
                </a:solidFill>
              </a:rPr>
              <a:t> “...dan Ia akan memberikan kepadamu seorang Penolong yang lain, supaya Ia menyertai kamu selama-lamanya, Yaitu Roh Kebenaran.”</a:t>
            </a:r>
            <a:endParaRPr lang="id-ID" sz="2400" dirty="0">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1261500" y="1500180"/>
            <a:ext cx="6621000" cy="2428892"/>
          </a:xfrm>
          <a:prstGeom prst="rect">
            <a:avLst/>
          </a:prstGeom>
        </p:spPr>
        <p:txBody>
          <a:bodyPr spcFirstLastPara="1" wrap="square" lIns="91425" tIns="91425" rIns="91425" bIns="91425" anchor="ctr" anchorCtr="0">
            <a:noAutofit/>
          </a:bodyPr>
          <a:lstStyle/>
          <a:p>
            <a:pPr>
              <a:buNone/>
            </a:pPr>
            <a:r>
              <a:rPr lang="id-ID" sz="3200" dirty="0" smtClean="0"/>
              <a:t>… Padahal mereka tidak membunuhNya dan tidak menyalibkanNya (Isa) tetapi orang yang diserupakan dengan Isa.... </a:t>
            </a:r>
            <a:endParaRPr lang="id-ID" sz="3200" dirty="0"/>
          </a:p>
        </p:txBody>
      </p:sp>
      <p:sp>
        <p:nvSpPr>
          <p:cNvPr id="98" name="Shape 98"/>
          <p:cNvSpPr txBox="1">
            <a:spLocks noGrp="1"/>
          </p:cNvSpPr>
          <p:nvPr>
            <p:ph type="sldNum" idx="12"/>
          </p:nvPr>
        </p:nvSpPr>
        <p:spPr>
          <a:xfrm>
            <a:off x="4297650" y="4749851"/>
            <a:ext cx="548700" cy="3937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7</a:t>
            </a:fld>
            <a:endParaRPr/>
          </a:p>
        </p:txBody>
      </p:sp>
      <p:sp>
        <p:nvSpPr>
          <p:cNvPr id="4" name="Rectangle 3"/>
          <p:cNvSpPr/>
          <p:nvPr/>
        </p:nvSpPr>
        <p:spPr>
          <a:xfrm>
            <a:off x="2714612" y="4214824"/>
            <a:ext cx="3692036" cy="584775"/>
          </a:xfrm>
          <a:prstGeom prst="rect">
            <a:avLst/>
          </a:prstGeom>
        </p:spPr>
        <p:txBody>
          <a:bodyPr wrap="none">
            <a:spAutoFit/>
          </a:bodyPr>
          <a:lstStyle/>
          <a:p>
            <a:r>
              <a:rPr lang="id-ID" sz="3200" b="1" dirty="0" smtClean="0">
                <a:solidFill>
                  <a:schemeClr val="bg1"/>
                </a:solidFill>
                <a:effectLst>
                  <a:outerShdw blurRad="38100" dist="38100" dir="2700000" algn="tl">
                    <a:srgbClr val="000000">
                      <a:alpha val="43137"/>
                    </a:srgbClr>
                  </a:outerShdw>
                </a:effectLst>
              </a:rPr>
              <a:t>QS. An Nisa 4:157</a:t>
            </a:r>
            <a:endParaRPr lang="id-ID" sz="3200" dirty="0">
              <a:solidFill>
                <a:schemeClr val="bg1"/>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70</a:t>
            </a:fld>
            <a:endParaRPr lang="en"/>
          </a:p>
        </p:txBody>
      </p:sp>
      <p:sp>
        <p:nvSpPr>
          <p:cNvPr id="4" name="Rectangle 3"/>
          <p:cNvSpPr/>
          <p:nvPr/>
        </p:nvSpPr>
        <p:spPr>
          <a:xfrm>
            <a:off x="500034" y="357172"/>
            <a:ext cx="6835526" cy="584775"/>
          </a:xfrm>
          <a:prstGeom prst="rect">
            <a:avLst/>
          </a:prstGeom>
        </p:spPr>
        <p:txBody>
          <a:bodyPr wrap="none">
            <a:spAutoFit/>
          </a:bodyPr>
          <a:lstStyle/>
          <a:p>
            <a:r>
              <a:rPr lang="id-ID" sz="3200" dirty="0" smtClean="0">
                <a:solidFill>
                  <a:schemeClr val="bg1"/>
                </a:solidFill>
              </a:rPr>
              <a:t>a. Salah Memahami Bahasa Yunani.</a:t>
            </a:r>
          </a:p>
        </p:txBody>
      </p:sp>
      <p:sp>
        <p:nvSpPr>
          <p:cNvPr id="5" name="Rectangle 4"/>
          <p:cNvSpPr/>
          <p:nvPr/>
        </p:nvSpPr>
        <p:spPr>
          <a:xfrm>
            <a:off x="500034" y="928676"/>
            <a:ext cx="7358114" cy="3416320"/>
          </a:xfrm>
          <a:prstGeom prst="rect">
            <a:avLst/>
          </a:prstGeom>
        </p:spPr>
        <p:txBody>
          <a:bodyPr wrap="square">
            <a:spAutoFit/>
          </a:bodyPr>
          <a:lstStyle/>
          <a:p>
            <a:r>
              <a:rPr lang="id-ID" sz="2400" dirty="0" smtClean="0">
                <a:solidFill>
                  <a:schemeClr val="bg1"/>
                </a:solidFill>
              </a:rPr>
              <a:t>Di dalam bahasa asli Perjanjian Baru di gunakan bahasa dan huruf  Yunani kuno. Karakterisik huruf dalam bahasa Yunani memiliki kesamaan dengan huruf  abjad latin, yaitu memiliki huruf konsonan dan vokal yang jelas</a:t>
            </a:r>
          </a:p>
          <a:p>
            <a:endParaRPr lang="id-ID" sz="2400" dirty="0" smtClean="0">
              <a:solidFill>
                <a:schemeClr val="bg1"/>
              </a:solidFill>
            </a:endParaRPr>
          </a:p>
          <a:p>
            <a:r>
              <a:rPr lang="id-ID" sz="2400" dirty="0" smtClean="0">
                <a:solidFill>
                  <a:schemeClr val="bg1"/>
                </a:solidFill>
              </a:rPr>
              <a:t>Sedangkan di dalam budaya bahasa Semitik purba yaitu Aramik, Ibrani, juga  Arab, huruf vokal tidak ada. </a:t>
            </a:r>
            <a:endParaRPr lang="id-ID" sz="2400" dirty="0">
              <a:solidFill>
                <a:schemeClr val="bg1"/>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71</a:t>
            </a:fld>
            <a:endParaRPr lang="en"/>
          </a:p>
        </p:txBody>
      </p:sp>
      <p:sp>
        <p:nvSpPr>
          <p:cNvPr id="4" name="Rectangle 3"/>
          <p:cNvSpPr/>
          <p:nvPr/>
        </p:nvSpPr>
        <p:spPr>
          <a:xfrm>
            <a:off x="714348" y="428610"/>
            <a:ext cx="6835526" cy="584775"/>
          </a:xfrm>
          <a:prstGeom prst="rect">
            <a:avLst/>
          </a:prstGeom>
        </p:spPr>
        <p:txBody>
          <a:bodyPr wrap="none">
            <a:spAutoFit/>
          </a:bodyPr>
          <a:lstStyle/>
          <a:p>
            <a:r>
              <a:rPr lang="id-ID" sz="3200" dirty="0" smtClean="0">
                <a:solidFill>
                  <a:schemeClr val="bg1"/>
                </a:solidFill>
              </a:rPr>
              <a:t>b</a:t>
            </a:r>
            <a:r>
              <a:rPr lang="es-ES" sz="3200" dirty="0" smtClean="0">
                <a:solidFill>
                  <a:schemeClr val="bg1"/>
                </a:solidFill>
              </a:rPr>
              <a:t>. </a:t>
            </a:r>
            <a:r>
              <a:rPr lang="es-ES" sz="3200" dirty="0" err="1" smtClean="0">
                <a:solidFill>
                  <a:schemeClr val="bg1"/>
                </a:solidFill>
              </a:rPr>
              <a:t>Salah</a:t>
            </a:r>
            <a:r>
              <a:rPr lang="es-ES" sz="3200" dirty="0" smtClean="0">
                <a:solidFill>
                  <a:schemeClr val="bg1"/>
                </a:solidFill>
              </a:rPr>
              <a:t> Baca dan </a:t>
            </a:r>
            <a:r>
              <a:rPr lang="es-ES" sz="3200" dirty="0" err="1" smtClean="0">
                <a:solidFill>
                  <a:schemeClr val="bg1"/>
                </a:solidFill>
              </a:rPr>
              <a:t>Tafsir</a:t>
            </a:r>
            <a:r>
              <a:rPr lang="es-ES" sz="3200" dirty="0" smtClean="0">
                <a:solidFill>
                  <a:schemeClr val="bg1"/>
                </a:solidFill>
              </a:rPr>
              <a:t> </a:t>
            </a:r>
            <a:r>
              <a:rPr lang="es-ES" sz="3200" dirty="0" err="1" smtClean="0">
                <a:solidFill>
                  <a:schemeClr val="bg1"/>
                </a:solidFill>
              </a:rPr>
              <a:t>Parakletos</a:t>
            </a:r>
            <a:r>
              <a:rPr lang="es-ES" sz="3200" dirty="0" smtClean="0">
                <a:solidFill>
                  <a:schemeClr val="bg1"/>
                </a:solidFill>
              </a:rPr>
              <a:t>.</a:t>
            </a:r>
            <a:endParaRPr lang="id-ID" sz="3200" dirty="0" smtClean="0">
              <a:solidFill>
                <a:schemeClr val="bg1"/>
              </a:solidFill>
            </a:endParaRPr>
          </a:p>
        </p:txBody>
      </p:sp>
      <p:sp>
        <p:nvSpPr>
          <p:cNvPr id="5" name="Rectangle 4"/>
          <p:cNvSpPr/>
          <p:nvPr/>
        </p:nvSpPr>
        <p:spPr>
          <a:xfrm>
            <a:off x="642910" y="1000114"/>
            <a:ext cx="8358246" cy="3724096"/>
          </a:xfrm>
          <a:prstGeom prst="rect">
            <a:avLst/>
          </a:prstGeom>
        </p:spPr>
        <p:txBody>
          <a:bodyPr wrap="square">
            <a:spAutoFit/>
          </a:bodyPr>
          <a:lstStyle/>
          <a:p>
            <a:r>
              <a:rPr lang="id-ID" sz="2000" dirty="0" smtClean="0">
                <a:solidFill>
                  <a:schemeClr val="bg1"/>
                </a:solidFill>
              </a:rPr>
              <a:t>“Aku akan minta kepada Bapa, dan Ia akan memberikan kepadamu seorang Penolong yang lain..”.	</a:t>
            </a:r>
          </a:p>
          <a:p>
            <a:r>
              <a:rPr lang="id-ID" sz="2000" dirty="0" smtClean="0">
                <a:solidFill>
                  <a:schemeClr val="bg1"/>
                </a:solidFill>
              </a:rPr>
              <a:t>	Bahasa Yunani untuk kata “Penolong” ini adalah “Parakletos” dalam abjad Yunaninya </a:t>
            </a:r>
          </a:p>
          <a:p>
            <a:r>
              <a:rPr lang="vi-VN" sz="3600" dirty="0" smtClean="0">
                <a:solidFill>
                  <a:srgbClr val="FFFF00"/>
                </a:solidFill>
              </a:rPr>
              <a:t>παράκλητος</a:t>
            </a:r>
            <a:r>
              <a:rPr lang="vi-VN" sz="2000" dirty="0" smtClean="0">
                <a:solidFill>
                  <a:schemeClr val="bg1"/>
                </a:solidFill>
              </a:rPr>
              <a:t>   </a:t>
            </a:r>
            <a:endParaRPr lang="id-ID" sz="2000" dirty="0" smtClean="0">
              <a:solidFill>
                <a:schemeClr val="bg1"/>
              </a:solidFill>
            </a:endParaRPr>
          </a:p>
          <a:p>
            <a:r>
              <a:rPr lang="id-ID" sz="2000" dirty="0" smtClean="0">
                <a:solidFill>
                  <a:srgbClr val="FFFF00"/>
                </a:solidFill>
              </a:rPr>
              <a:t>Pi - Alpha - Rho - Alpha-Chi-Lamda-Eta-Tau-Omikron-Sigma.</a:t>
            </a:r>
            <a:r>
              <a:rPr lang="id-ID" sz="2000" dirty="0" smtClean="0">
                <a:solidFill>
                  <a:schemeClr val="bg1"/>
                </a:solidFill>
              </a:rPr>
              <a:t> </a:t>
            </a:r>
          </a:p>
          <a:p>
            <a:endParaRPr lang="id-ID" sz="2000" dirty="0" smtClean="0">
              <a:solidFill>
                <a:schemeClr val="bg1"/>
              </a:solidFill>
            </a:endParaRPr>
          </a:p>
          <a:p>
            <a:r>
              <a:rPr lang="id-ID" sz="2000" dirty="0" smtClean="0">
                <a:solidFill>
                  <a:schemeClr val="bg1"/>
                </a:solidFill>
              </a:rPr>
              <a:t>Yang artinya adalah penolong. Tidak dapat di salah bunyikan menjadi “Periklitos” seperti menurut Ibnu Ishaq dari abad ke-8 Masehi, yang artinya “Ahmed” yaitu yang terpuji, yang kemudian di tafsirkan sebagai nama Muhammad, nabi menurut Islam. </a:t>
            </a:r>
            <a:endParaRPr lang="id-ID" sz="2000" dirty="0">
              <a:solidFill>
                <a:schemeClr val="bg1"/>
              </a:solidFil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72</a:t>
            </a:fld>
            <a:endParaRPr lang="en"/>
          </a:p>
        </p:txBody>
      </p:sp>
      <p:sp>
        <p:nvSpPr>
          <p:cNvPr id="4" name="Rectangle 3"/>
          <p:cNvSpPr/>
          <p:nvPr/>
        </p:nvSpPr>
        <p:spPr>
          <a:xfrm>
            <a:off x="714348" y="500048"/>
            <a:ext cx="6335389" cy="584775"/>
          </a:xfrm>
          <a:prstGeom prst="rect">
            <a:avLst/>
          </a:prstGeom>
        </p:spPr>
        <p:txBody>
          <a:bodyPr wrap="none">
            <a:spAutoFit/>
          </a:bodyPr>
          <a:lstStyle/>
          <a:p>
            <a:r>
              <a:rPr lang="id-ID" sz="3200" dirty="0" smtClean="0">
                <a:solidFill>
                  <a:schemeClr val="bg1"/>
                </a:solidFill>
              </a:rPr>
              <a:t>C. Salah Tafsir Wujud Parakletos.</a:t>
            </a:r>
            <a:endParaRPr lang="id-ID" sz="3200" dirty="0">
              <a:solidFill>
                <a:schemeClr val="bg1"/>
              </a:solidFill>
            </a:endParaRPr>
          </a:p>
        </p:txBody>
      </p:sp>
      <p:sp>
        <p:nvSpPr>
          <p:cNvPr id="5" name="Rectangle 4"/>
          <p:cNvSpPr/>
          <p:nvPr/>
        </p:nvSpPr>
        <p:spPr>
          <a:xfrm>
            <a:off x="214282" y="1214428"/>
            <a:ext cx="8643998" cy="3108543"/>
          </a:xfrm>
          <a:prstGeom prst="rect">
            <a:avLst/>
          </a:prstGeom>
        </p:spPr>
        <p:txBody>
          <a:bodyPr wrap="square">
            <a:spAutoFit/>
          </a:bodyPr>
          <a:lstStyle/>
          <a:p>
            <a:pPr algn="ctr"/>
            <a:r>
              <a:rPr lang="id-ID" sz="2800" dirty="0" smtClean="0">
                <a:solidFill>
                  <a:schemeClr val="bg1"/>
                </a:solidFill>
              </a:rPr>
              <a:t>Yohanes 14:16-17a.</a:t>
            </a:r>
          </a:p>
          <a:p>
            <a:pPr algn="ctr"/>
            <a:r>
              <a:rPr lang="id-ID" sz="2800" dirty="0" smtClean="0">
                <a:solidFill>
                  <a:schemeClr val="bg1"/>
                </a:solidFill>
              </a:rPr>
              <a:t>	“...dan Ia akan memberikan kepadamu seorang Penolong yang lain, supaya Ia menyertai kamu selama-lamanya, Yaitu Roh Kebenaran.”</a:t>
            </a:r>
          </a:p>
          <a:p>
            <a:endParaRPr lang="id-ID" sz="2800" dirty="0" smtClean="0">
              <a:solidFill>
                <a:schemeClr val="bg1"/>
              </a:solidFill>
            </a:endParaRPr>
          </a:p>
          <a:p>
            <a:pPr algn="ctr"/>
            <a:r>
              <a:rPr lang="id-ID" sz="2800" dirty="0" smtClean="0">
                <a:solidFill>
                  <a:schemeClr val="bg1"/>
                </a:solidFill>
              </a:rPr>
              <a:t>Roh Kudus atau Parakletos tidak berwujud, sedangkan Nabi Muhammad berwujud manusia.</a:t>
            </a:r>
            <a:endParaRPr lang="id-ID" sz="2800" dirty="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71406" y="642924"/>
            <a:ext cx="4572032" cy="4357718"/>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id-ID" b="1" dirty="0" smtClean="0">
                <a:solidFill>
                  <a:srgbClr val="FFD900"/>
                </a:solidFill>
                <a:latin typeface="Playfair Display"/>
                <a:ea typeface="Playfair Display"/>
                <a:cs typeface="Playfair Display"/>
                <a:sym typeface="Playfair Display"/>
              </a:rPr>
              <a:t>Islam</a:t>
            </a:r>
            <a:endParaRPr b="1">
              <a:solidFill>
                <a:srgbClr val="FFD900"/>
              </a:solidFill>
              <a:latin typeface="Playfair Display"/>
              <a:ea typeface="Playfair Display"/>
              <a:cs typeface="Playfair Display"/>
              <a:sym typeface="Playfair Display"/>
            </a:endParaRPr>
          </a:p>
          <a:p>
            <a:r>
              <a:rPr lang="id-ID" sz="2000" b="1" dirty="0" smtClean="0">
                <a:solidFill>
                  <a:schemeClr val="bg1"/>
                </a:solidFill>
                <a:effectLst>
                  <a:outerShdw blurRad="38100" dist="38100" dir="2700000" algn="tl">
                    <a:srgbClr val="000000">
                      <a:alpha val="43137"/>
                    </a:srgbClr>
                  </a:outerShdw>
                </a:effectLst>
              </a:rPr>
              <a:t>Berdasar pada catatan Al-Quran, umat Islam menolak-menyangkal peristiwa kematian Isa Almasih atau Yesus Kristus   di kayu salib. </a:t>
            </a:r>
          </a:p>
          <a:p>
            <a:endParaRPr lang="id-ID" sz="2000" b="1" dirty="0" smtClean="0">
              <a:solidFill>
                <a:schemeClr val="bg1"/>
              </a:solidFill>
              <a:effectLst>
                <a:outerShdw blurRad="38100" dist="38100" dir="2700000" algn="tl">
                  <a:srgbClr val="000000">
                    <a:alpha val="43137"/>
                  </a:srgbClr>
                </a:outerShdw>
              </a:effectLst>
            </a:endParaRPr>
          </a:p>
          <a:p>
            <a:r>
              <a:rPr lang="id-ID" sz="2000" b="1" dirty="0" smtClean="0">
                <a:solidFill>
                  <a:schemeClr val="bg1"/>
                </a:solidFill>
                <a:effectLst>
                  <a:outerShdw blurRad="38100" dist="38100" dir="2700000" algn="tl">
                    <a:srgbClr val="000000">
                      <a:alpha val="43137"/>
                    </a:srgbClr>
                  </a:outerShdw>
                </a:effectLst>
              </a:rPr>
              <a:t>Islam memercayai apa yang tertulis di dalam Al-Quran. </a:t>
            </a:r>
          </a:p>
          <a:p>
            <a:endParaRPr lang="id-ID" sz="2000" b="1" dirty="0" smtClean="0">
              <a:solidFill>
                <a:schemeClr val="bg1"/>
              </a:solidFill>
              <a:effectLst>
                <a:outerShdw blurRad="38100" dist="38100" dir="2700000" algn="tl">
                  <a:srgbClr val="000000">
                    <a:alpha val="43137"/>
                  </a:srgbClr>
                </a:outerShdw>
              </a:effectLst>
            </a:endParaRPr>
          </a:p>
          <a:p>
            <a:r>
              <a:rPr lang="id-ID" sz="2000" b="1" dirty="0" smtClean="0">
                <a:solidFill>
                  <a:schemeClr val="bg1"/>
                </a:solidFill>
                <a:effectLst>
                  <a:outerShdw blurRad="38100" dist="38100" dir="2700000" algn="tl">
                    <a:srgbClr val="000000">
                      <a:alpha val="43137"/>
                    </a:srgbClr>
                  </a:outerShdw>
                </a:effectLst>
              </a:rPr>
              <a:t>Islam  berpegang dan percaya pada Al-Quran.</a:t>
            </a:r>
            <a:endParaRPr lang="id-ID" sz="2000" b="1" dirty="0">
              <a:solidFill>
                <a:schemeClr val="bg1"/>
              </a:solidFill>
              <a:effectLst>
                <a:outerShdw blurRad="38100" dist="38100" dir="2700000" algn="tl">
                  <a:srgbClr val="000000">
                    <a:alpha val="43137"/>
                  </a:srgbClr>
                </a:outerShdw>
              </a:effectLst>
            </a:endParaRPr>
          </a:p>
        </p:txBody>
      </p:sp>
      <p:sp>
        <p:nvSpPr>
          <p:cNvPr id="127" name="Shape 127"/>
          <p:cNvSpPr txBox="1">
            <a:spLocks noGrp="1"/>
          </p:cNvSpPr>
          <p:nvPr>
            <p:ph type="body" idx="2"/>
          </p:nvPr>
        </p:nvSpPr>
        <p:spPr>
          <a:xfrm>
            <a:off x="4572032" y="642924"/>
            <a:ext cx="4643438" cy="4143404"/>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dirty="0" smtClean="0">
                <a:solidFill>
                  <a:srgbClr val="FFD900"/>
                </a:solidFill>
                <a:latin typeface="Playfair Display"/>
                <a:ea typeface="Playfair Display"/>
                <a:cs typeface="Playfair Display"/>
                <a:sym typeface="Playfair Display"/>
              </a:rPr>
              <a:t>K</a:t>
            </a:r>
            <a:r>
              <a:rPr lang="id-ID" b="1" dirty="0" smtClean="0">
                <a:solidFill>
                  <a:srgbClr val="FFD900"/>
                </a:solidFill>
                <a:latin typeface="Playfair Display"/>
                <a:ea typeface="Playfair Display"/>
                <a:cs typeface="Playfair Display"/>
                <a:sym typeface="Playfair Display"/>
              </a:rPr>
              <a:t>risten</a:t>
            </a:r>
            <a:endParaRPr b="1">
              <a:solidFill>
                <a:srgbClr val="FFD900"/>
              </a:solidFill>
              <a:latin typeface="Playfair Display"/>
              <a:ea typeface="Playfair Display"/>
              <a:cs typeface="Playfair Display"/>
              <a:sym typeface="Playfair Display"/>
            </a:endParaRPr>
          </a:p>
          <a:p>
            <a:r>
              <a:rPr lang="id-ID" sz="2000" b="1" dirty="0" smtClean="0">
                <a:solidFill>
                  <a:schemeClr val="bg1"/>
                </a:solidFill>
                <a:effectLst>
                  <a:outerShdw blurRad="38100" dist="38100" dir="2700000" algn="tl">
                    <a:srgbClr val="000000">
                      <a:alpha val="43137"/>
                    </a:srgbClr>
                  </a:outerShdw>
                </a:effectLst>
              </a:rPr>
              <a:t>Alkitab dengan pasti dan jelas menyatakan bahwa Yesus Kristus telah mati di kayu salib. </a:t>
            </a:r>
          </a:p>
          <a:p>
            <a:endParaRPr lang="id-ID" sz="2000" b="1" dirty="0" smtClean="0">
              <a:solidFill>
                <a:schemeClr val="bg1"/>
              </a:solidFill>
              <a:effectLst>
                <a:outerShdw blurRad="38100" dist="38100" dir="2700000" algn="tl">
                  <a:srgbClr val="000000">
                    <a:alpha val="43137"/>
                  </a:srgbClr>
                </a:outerShdw>
              </a:effectLst>
            </a:endParaRPr>
          </a:p>
          <a:p>
            <a:r>
              <a:rPr lang="id-ID" sz="2000" b="1" dirty="0" smtClean="0">
                <a:solidFill>
                  <a:schemeClr val="bg1"/>
                </a:solidFill>
                <a:effectLst>
                  <a:outerShdw blurRad="38100" dist="38100" dir="2700000" algn="tl">
                    <a:srgbClr val="000000">
                      <a:alpha val="43137"/>
                    </a:srgbClr>
                  </a:outerShdw>
                </a:effectLst>
              </a:rPr>
              <a:t>Kristen memercayai apa yang tertulis di dalam Alkitab sebagai dasar iman dan kebenaran.</a:t>
            </a:r>
          </a:p>
          <a:p>
            <a:endParaRPr lang="id-ID" sz="2000" b="1" dirty="0" smtClean="0">
              <a:solidFill>
                <a:schemeClr val="bg1"/>
              </a:solidFill>
              <a:effectLst>
                <a:outerShdw blurRad="38100" dist="38100" dir="2700000" algn="tl">
                  <a:srgbClr val="000000">
                    <a:alpha val="43137"/>
                  </a:srgbClr>
                </a:outerShdw>
              </a:effectLst>
            </a:endParaRPr>
          </a:p>
          <a:p>
            <a:r>
              <a:rPr lang="id-ID" sz="2000" b="1" dirty="0" smtClean="0">
                <a:solidFill>
                  <a:schemeClr val="bg1"/>
                </a:solidFill>
                <a:effectLst>
                  <a:outerShdw blurRad="38100" dist="38100" dir="2700000" algn="tl">
                    <a:srgbClr val="000000">
                      <a:alpha val="43137"/>
                    </a:srgbClr>
                  </a:outerShdw>
                </a:effectLst>
              </a:rPr>
              <a:t>Kristen berpegang dan percaya pada Alkitab.</a:t>
            </a:r>
            <a:endParaRPr lang="id-ID" sz="2000" b="1" dirty="0">
              <a:solidFill>
                <a:schemeClr val="bg1"/>
              </a:solidFill>
              <a:effectLst>
                <a:outerShdw blurRad="38100" dist="38100" dir="2700000" algn="tl">
                  <a:srgbClr val="000000">
                    <a:alpha val="43137"/>
                  </a:srgbClr>
                </a:outerShdw>
              </a:effectLst>
            </a:endParaRPr>
          </a:p>
        </p:txBody>
      </p:sp>
      <p:sp>
        <p:nvSpPr>
          <p:cNvPr id="128" name="Shape 128"/>
          <p:cNvSpPr txBox="1">
            <a:spLocks noGrp="1"/>
          </p:cNvSpPr>
          <p:nvPr>
            <p:ph type="sldNum" idx="12"/>
          </p:nvPr>
        </p:nvSpPr>
        <p:spPr>
          <a:xfrm>
            <a:off x="4297650" y="4749851"/>
            <a:ext cx="548700" cy="3937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8</a:t>
            </a:fl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457200" y="0"/>
            <a:ext cx="8229600" cy="97155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d-ID" b="1" dirty="0" smtClean="0"/>
              <a:t>SEMENTARA KITA TUTUP</a:t>
            </a:r>
            <a:endParaRPr b="1"/>
          </a:p>
        </p:txBody>
      </p:sp>
      <p:sp>
        <p:nvSpPr>
          <p:cNvPr id="105" name="Shape 105"/>
          <p:cNvSpPr txBox="1">
            <a:spLocks noGrp="1"/>
          </p:cNvSpPr>
          <p:nvPr>
            <p:ph type="sldNum" idx="12"/>
          </p:nvPr>
        </p:nvSpPr>
        <p:spPr>
          <a:xfrm>
            <a:off x="4297650" y="4749851"/>
            <a:ext cx="548700" cy="3937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9</a:t>
            </a:fld>
            <a:endParaRPr/>
          </a:p>
        </p:txBody>
      </p:sp>
      <p:sp>
        <p:nvSpPr>
          <p:cNvPr id="5" name="Rectangle 4"/>
          <p:cNvSpPr/>
          <p:nvPr/>
        </p:nvSpPr>
        <p:spPr>
          <a:xfrm>
            <a:off x="0" y="1000114"/>
            <a:ext cx="8858312" cy="3046988"/>
          </a:xfrm>
          <a:prstGeom prst="rect">
            <a:avLst/>
          </a:prstGeom>
        </p:spPr>
        <p:txBody>
          <a:bodyPr wrap="square">
            <a:spAutoFit/>
          </a:bodyPr>
          <a:lstStyle/>
          <a:p>
            <a:pPr algn="ctr"/>
            <a:r>
              <a:rPr lang="id-ID" sz="2400" b="1" dirty="0" smtClean="0">
                <a:solidFill>
                  <a:schemeClr val="bg1"/>
                </a:solidFill>
              </a:rPr>
              <a:t>Mana yang ‘benar’ tidak mungkin di perdebatkan. Ketika kita di perhadapkan dengan perbedaan/ pertentangan pendapat dari 2(dua) sumber Kitab Suci yang berbeda, maka urusan di kembalikan pada iman masing-masing. </a:t>
            </a:r>
          </a:p>
          <a:p>
            <a:pPr algn="ctr"/>
            <a:endParaRPr lang="id-ID" sz="2400" b="1" dirty="0" smtClean="0">
              <a:solidFill>
                <a:schemeClr val="bg1"/>
              </a:solidFill>
            </a:endParaRPr>
          </a:p>
          <a:p>
            <a:pPr algn="ctr"/>
            <a:r>
              <a:rPr lang="id-ID" sz="2400" b="1" dirty="0" smtClean="0">
                <a:solidFill>
                  <a:schemeClr val="bg1"/>
                </a:solidFill>
              </a:rPr>
              <a:t>Oleh sebab itu, supaya  fair atau adil, kedua kitab suci sementara kita tutup. Kemudian marilah kita sama-sama mencari bukti-bukti dari berbagai catatan sejarah dunia. </a:t>
            </a:r>
            <a:endParaRPr lang="id-ID" sz="2400" b="1" dirty="0">
              <a:solidFill>
                <a:schemeClr val="bg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osper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326</TotalTime>
  <Words>2299</Words>
  <PresentationFormat>On-screen Show (16:9)</PresentationFormat>
  <Paragraphs>468</Paragraphs>
  <Slides>72</Slides>
  <Notes>18</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Prospero template</vt:lpstr>
      <vt:lpstr>3 Prinsip</vt:lpstr>
      <vt:lpstr>Hafalan</vt:lpstr>
      <vt:lpstr>Hafalan</vt:lpstr>
      <vt:lpstr>Hafalan</vt:lpstr>
      <vt:lpstr>5. Bukti kematian Yesus di kayu salib</vt:lpstr>
      <vt:lpstr>PENYALIBAN</vt:lpstr>
      <vt:lpstr>Slide 7</vt:lpstr>
      <vt:lpstr>Slide 8</vt:lpstr>
      <vt:lpstr>SEMENTARA KITA TUTUP</vt:lpstr>
      <vt:lpstr>FAKTANYA</vt:lpstr>
      <vt:lpstr>FAKTANYA</vt:lpstr>
      <vt:lpstr>Slide 12</vt:lpstr>
      <vt:lpstr>Slide 13</vt:lpstr>
      <vt:lpstr>Slide 14</vt:lpstr>
      <vt:lpstr>Slide 15</vt:lpstr>
      <vt:lpstr>Slide 16</vt:lpstr>
      <vt:lpstr>Slide 17</vt:lpstr>
      <vt:lpstr>Slide 18</vt:lpstr>
      <vt:lpstr>Kesimpulan |  Setelah meneliti bukti - bukti catatan sejarah dunia tersebut, tentunya kita dapat memutuskan, kitab suci manakah yang lebih cocok dengan fakta -fakta sejarah. Apakah kita akan memercayai tulisan yang samasekali tidak di dukung catatan sejarah dunia? Apakah kita lebih memercayai tulisan yang muncul +/-600 tahun setelah peristiwa penyaliban?</vt:lpstr>
      <vt:lpstr>Dukungan</vt:lpstr>
      <vt:lpstr>Klaim historis di dukung oleh</vt:lpstr>
      <vt:lpstr>Sebuah  Pertanyaan</vt:lpstr>
      <vt:lpstr>Slide 23</vt:lpstr>
      <vt:lpstr>Slide 24</vt:lpstr>
      <vt:lpstr>Slide 25</vt:lpstr>
      <vt:lpstr>Bagaimana penjelasannya?</vt:lpstr>
      <vt:lpstr>Yang benar yang mana?</vt:lpstr>
      <vt:lpstr>Slide 28</vt:lpstr>
      <vt:lpstr>Ahmadinejad  denies holocaust</vt:lpstr>
      <vt:lpstr>Slide 30</vt:lpstr>
      <vt:lpstr>Slide 31</vt:lpstr>
      <vt:lpstr>Slide 32</vt:lpstr>
      <vt:lpstr>Slide 33</vt:lpstr>
      <vt:lpstr>Slide 34</vt:lpstr>
      <vt:lpstr>6. Bukti keaslian Alkitab</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A. Injil Palsu Barnabas</vt:lpstr>
      <vt:lpstr>Slide 53</vt:lpstr>
      <vt:lpstr>Slide 54</vt:lpstr>
      <vt:lpstr>Slide 55</vt:lpstr>
      <vt:lpstr>Slide 56</vt:lpstr>
      <vt:lpstr>Slide 57</vt:lpstr>
      <vt:lpstr>Slide 58</vt:lpstr>
      <vt:lpstr>Slide 59</vt:lpstr>
      <vt:lpstr>Slide 60</vt:lpstr>
      <vt:lpstr>Slide 61</vt:lpstr>
      <vt:lpstr>Slide 62</vt:lpstr>
      <vt:lpstr>Slide 63</vt:lpstr>
      <vt:lpstr>B. Nubuatan Nabi Muhammad di Alkitab?</vt:lpstr>
      <vt:lpstr>Slide 65</vt:lpstr>
      <vt:lpstr>Slide 66</vt:lpstr>
      <vt:lpstr>Slide 67</vt:lpstr>
      <vt:lpstr>Slide 68</vt:lpstr>
      <vt:lpstr>Slide 69</vt:lpstr>
      <vt:lpstr>Slide 70</vt:lpstr>
      <vt:lpstr>Slide 71</vt:lpstr>
      <vt:lpstr>Slide 72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 Bukti kematian Yesus di kayu salib</dc:title>
  <cp:lastModifiedBy>lenovo</cp:lastModifiedBy>
  <cp:revision>67</cp:revision>
  <dcterms:modified xsi:type="dcterms:W3CDTF">2019-11-14T16:13:17Z</dcterms:modified>
</cp:coreProperties>
</file>